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Rg st="1" end="9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08BBB7-A493-4E0A-AF1C-F7EE09C656D1}" v="515" dt="2020-02-05T18:51:41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Bader" userId="85e9c6a45cc27cde" providerId="LiveId" clId="{9208BBB7-A493-4E0A-AF1C-F7EE09C656D1}"/>
    <pc:docChg chg="undo custSel mod addSld delSld modSld modShowInfo">
      <pc:chgData name="Tim Bader" userId="85e9c6a45cc27cde" providerId="LiveId" clId="{9208BBB7-A493-4E0A-AF1C-F7EE09C656D1}" dt="2020-02-05T18:58:22.382" v="4751" actId="2744"/>
      <pc:docMkLst>
        <pc:docMk/>
      </pc:docMkLst>
      <pc:sldChg chg="addSp modSp mod modTransition setBg">
        <pc:chgData name="Tim Bader" userId="85e9c6a45cc27cde" providerId="LiveId" clId="{9208BBB7-A493-4E0A-AF1C-F7EE09C656D1}" dt="2020-02-05T18:47:47.193" v="4663"/>
        <pc:sldMkLst>
          <pc:docMk/>
          <pc:sldMk cId="2542104493" sldId="256"/>
        </pc:sldMkLst>
        <pc:spChg chg="mod">
          <ac:chgData name="Tim Bader" userId="85e9c6a45cc27cde" providerId="LiveId" clId="{9208BBB7-A493-4E0A-AF1C-F7EE09C656D1}" dt="2020-02-05T17:28:45.673" v="742" actId="26606"/>
          <ac:spMkLst>
            <pc:docMk/>
            <pc:sldMk cId="2542104493" sldId="256"/>
            <ac:spMk id="2" creationId="{D9046946-3653-4791-BC97-2D683BE94A01}"/>
          </ac:spMkLst>
        </pc:spChg>
        <pc:spChg chg="mod">
          <ac:chgData name="Tim Bader" userId="85e9c6a45cc27cde" providerId="LiveId" clId="{9208BBB7-A493-4E0A-AF1C-F7EE09C656D1}" dt="2020-02-05T18:36:26.079" v="4596" actId="20577"/>
          <ac:spMkLst>
            <pc:docMk/>
            <pc:sldMk cId="2542104493" sldId="256"/>
            <ac:spMk id="3" creationId="{3F19EF58-8290-4922-AAA3-24FAF7E9FE89}"/>
          </ac:spMkLst>
        </pc:spChg>
        <pc:spChg chg="add">
          <ac:chgData name="Tim Bader" userId="85e9c6a45cc27cde" providerId="LiveId" clId="{9208BBB7-A493-4E0A-AF1C-F7EE09C656D1}" dt="2020-02-05T17:28:45.673" v="742" actId="26606"/>
          <ac:spMkLst>
            <pc:docMk/>
            <pc:sldMk cId="2542104493" sldId="256"/>
            <ac:spMk id="8" creationId="{6BDBA639-2A71-4A60-A71A-FF1836F546CE}"/>
          </ac:spMkLst>
        </pc:spChg>
        <pc:spChg chg="add">
          <ac:chgData name="Tim Bader" userId="85e9c6a45cc27cde" providerId="LiveId" clId="{9208BBB7-A493-4E0A-AF1C-F7EE09C656D1}" dt="2020-02-05T17:28:45.673" v="742" actId="26606"/>
          <ac:spMkLst>
            <pc:docMk/>
            <pc:sldMk cId="2542104493" sldId="256"/>
            <ac:spMk id="31" creationId="{D9C506D7-84CB-4057-A44A-465313E78538}"/>
          </ac:spMkLst>
        </pc:spChg>
        <pc:spChg chg="add">
          <ac:chgData name="Tim Bader" userId="85e9c6a45cc27cde" providerId="LiveId" clId="{9208BBB7-A493-4E0A-AF1C-F7EE09C656D1}" dt="2020-02-05T17:28:45.673" v="742" actId="26606"/>
          <ac:spMkLst>
            <pc:docMk/>
            <pc:sldMk cId="2542104493" sldId="256"/>
            <ac:spMk id="33" creationId="{7842FC68-61FD-4700-8A22-BB8B071884DB}"/>
          </ac:spMkLst>
        </pc:spChg>
        <pc:grpChg chg="add">
          <ac:chgData name="Tim Bader" userId="85e9c6a45cc27cde" providerId="LiveId" clId="{9208BBB7-A493-4E0A-AF1C-F7EE09C656D1}" dt="2020-02-05T17:28:45.673" v="742" actId="26606"/>
          <ac:grpSpMkLst>
            <pc:docMk/>
            <pc:sldMk cId="2542104493" sldId="256"/>
            <ac:grpSpMk id="10" creationId="{5E208A8B-5EBD-4532-BE72-26414FA7CFF6}"/>
          </ac:grpSpMkLst>
        </pc:grpChg>
      </pc:sldChg>
      <pc:sldChg chg="addSp delSp modSp mod modTransition setBg setClrOvrMap">
        <pc:chgData name="Tim Bader" userId="85e9c6a45cc27cde" providerId="LiveId" clId="{9208BBB7-A493-4E0A-AF1C-F7EE09C656D1}" dt="2020-02-05T18:47:55.354" v="4666"/>
        <pc:sldMkLst>
          <pc:docMk/>
          <pc:sldMk cId="3899880846" sldId="257"/>
        </pc:sldMkLst>
        <pc:spChg chg="mod">
          <ac:chgData name="Tim Bader" userId="85e9c6a45cc27cde" providerId="LiveId" clId="{9208BBB7-A493-4E0A-AF1C-F7EE09C656D1}" dt="2020-02-05T18:09:38.777" v="3013" actId="26606"/>
          <ac:spMkLst>
            <pc:docMk/>
            <pc:sldMk cId="3899880846" sldId="257"/>
            <ac:spMk id="2" creationId="{3F205976-678C-41C6-8AB6-8265009EC34B}"/>
          </ac:spMkLst>
        </pc:spChg>
        <pc:spChg chg="del mod">
          <ac:chgData name="Tim Bader" userId="85e9c6a45cc27cde" providerId="LiveId" clId="{9208BBB7-A493-4E0A-AF1C-F7EE09C656D1}" dt="2020-02-05T17:29:26.797" v="753" actId="26606"/>
          <ac:spMkLst>
            <pc:docMk/>
            <pc:sldMk cId="3899880846" sldId="257"/>
            <ac:spMk id="3" creationId="{486E01F8-8934-43A0-B802-FF33C8DE8F3A}"/>
          </ac:spMkLst>
        </pc:spChg>
        <pc:spChg chg="add del">
          <ac:chgData name="Tim Bader" userId="85e9c6a45cc27cde" providerId="LiveId" clId="{9208BBB7-A493-4E0A-AF1C-F7EE09C656D1}" dt="2020-02-05T17:29:20.152" v="752" actId="26606"/>
          <ac:spMkLst>
            <pc:docMk/>
            <pc:sldMk cId="3899880846" sldId="257"/>
            <ac:spMk id="8" creationId="{F3C5918A-1DC5-4CF3-AA27-00AA3088AA9F}"/>
          </ac:spMkLst>
        </pc:spChg>
        <pc:spChg chg="add del">
          <ac:chgData name="Tim Bader" userId="85e9c6a45cc27cde" providerId="LiveId" clId="{9208BBB7-A493-4E0A-AF1C-F7EE09C656D1}" dt="2020-02-05T17:29:20.152" v="752" actId="26606"/>
          <ac:spMkLst>
            <pc:docMk/>
            <pc:sldMk cId="3899880846" sldId="257"/>
            <ac:spMk id="10" creationId="{B786683A-6FD6-4BF7-B3B0-DC397677391F}"/>
          </ac:spMkLst>
        </pc:spChg>
        <pc:spChg chg="add del">
          <ac:chgData name="Tim Bader" userId="85e9c6a45cc27cde" providerId="LiveId" clId="{9208BBB7-A493-4E0A-AF1C-F7EE09C656D1}" dt="2020-02-05T17:29:20.152" v="752" actId="26606"/>
          <ac:spMkLst>
            <pc:docMk/>
            <pc:sldMk cId="3899880846" sldId="257"/>
            <ac:spMk id="12" creationId="{05169E50-59FB-4AEE-B61D-44A882A4CD2C}"/>
          </ac:spMkLst>
        </pc:spChg>
        <pc:spChg chg="add del">
          <ac:chgData name="Tim Bader" userId="85e9c6a45cc27cde" providerId="LiveId" clId="{9208BBB7-A493-4E0A-AF1C-F7EE09C656D1}" dt="2020-02-05T17:29:20.152" v="752" actId="26606"/>
          <ac:spMkLst>
            <pc:docMk/>
            <pc:sldMk cId="3899880846" sldId="257"/>
            <ac:spMk id="14" creationId="{117C30F0-5A38-4B60-B632-3AF7C2780824}"/>
          </ac:spMkLst>
        </pc:spChg>
        <pc:spChg chg="add del">
          <ac:chgData name="Tim Bader" userId="85e9c6a45cc27cde" providerId="LiveId" clId="{9208BBB7-A493-4E0A-AF1C-F7EE09C656D1}" dt="2020-02-05T17:29:20.152" v="752" actId="26606"/>
          <ac:spMkLst>
            <pc:docMk/>
            <pc:sldMk cId="3899880846" sldId="257"/>
            <ac:spMk id="16" creationId="{A200CBA5-3F2B-4AAC-9F86-99AFECC19C1D}"/>
          </ac:spMkLst>
        </pc:spChg>
        <pc:spChg chg="add del">
          <ac:chgData name="Tim Bader" userId="85e9c6a45cc27cde" providerId="LiveId" clId="{9208BBB7-A493-4E0A-AF1C-F7EE09C656D1}" dt="2020-02-05T17:29:26.797" v="753" actId="26606"/>
          <ac:spMkLst>
            <pc:docMk/>
            <pc:sldMk cId="3899880846" sldId="257"/>
            <ac:spMk id="21" creationId="{E2366EBA-92FD-44AE-87A9-25E5135EB2C9}"/>
          </ac:spMkLst>
        </pc:spChg>
        <pc:spChg chg="add del">
          <ac:chgData name="Tim Bader" userId="85e9c6a45cc27cde" providerId="LiveId" clId="{9208BBB7-A493-4E0A-AF1C-F7EE09C656D1}" dt="2020-02-05T17:29:26.797" v="753" actId="26606"/>
          <ac:spMkLst>
            <pc:docMk/>
            <pc:sldMk cId="3899880846" sldId="257"/>
            <ac:spMk id="46" creationId="{7C462C46-EFB7-4580-9921-DFC346FCC3C2}"/>
          </ac:spMkLst>
        </pc:spChg>
        <pc:spChg chg="add del">
          <ac:chgData name="Tim Bader" userId="85e9c6a45cc27cde" providerId="LiveId" clId="{9208BBB7-A493-4E0A-AF1C-F7EE09C656D1}" dt="2020-02-05T17:29:26.797" v="753" actId="26606"/>
          <ac:spMkLst>
            <pc:docMk/>
            <pc:sldMk cId="3899880846" sldId="257"/>
            <ac:spMk id="48" creationId="{B8B918B4-AB10-4E3A-916E-A9625586EA47}"/>
          </ac:spMkLst>
        </pc:spChg>
        <pc:spChg chg="add del">
          <ac:chgData name="Tim Bader" userId="85e9c6a45cc27cde" providerId="LiveId" clId="{9208BBB7-A493-4E0A-AF1C-F7EE09C656D1}" dt="2020-02-05T17:50:35.549" v="2163" actId="26606"/>
          <ac:spMkLst>
            <pc:docMk/>
            <pc:sldMk cId="3899880846" sldId="257"/>
            <ac:spMk id="52" creationId="{FE43D436-9D76-4479-B202-282AA3363E28}"/>
          </ac:spMkLst>
        </pc:spChg>
        <pc:spChg chg="add del">
          <ac:chgData name="Tim Bader" userId="85e9c6a45cc27cde" providerId="LiveId" clId="{9208BBB7-A493-4E0A-AF1C-F7EE09C656D1}" dt="2020-02-05T17:50:40.361" v="2167" actId="26606"/>
          <ac:spMkLst>
            <pc:docMk/>
            <pc:sldMk cId="3899880846" sldId="257"/>
            <ac:spMk id="54" creationId="{FE43D436-9D76-4479-B202-282AA3363E28}"/>
          </ac:spMkLst>
        </pc:spChg>
        <pc:spChg chg="add del">
          <ac:chgData name="Tim Bader" userId="85e9c6a45cc27cde" providerId="LiveId" clId="{9208BBB7-A493-4E0A-AF1C-F7EE09C656D1}" dt="2020-02-05T17:50:28.316" v="2157" actId="26606"/>
          <ac:spMkLst>
            <pc:docMk/>
            <pc:sldMk cId="3899880846" sldId="257"/>
            <ac:spMk id="55" creationId="{982413CC-69E6-4BDA-A88D-E4EF8F95B27D}"/>
          </ac:spMkLst>
        </pc:spChg>
        <pc:spChg chg="add del">
          <ac:chgData name="Tim Bader" userId="85e9c6a45cc27cde" providerId="LiveId" clId="{9208BBB7-A493-4E0A-AF1C-F7EE09C656D1}" dt="2020-02-05T17:50:44.886" v="2173" actId="26606"/>
          <ac:spMkLst>
            <pc:docMk/>
            <pc:sldMk cId="3899880846" sldId="257"/>
            <ac:spMk id="79" creationId="{982413CC-69E6-4BDA-A88D-E4EF8F95B27D}"/>
          </ac:spMkLst>
        </pc:spChg>
        <pc:spChg chg="add del">
          <ac:chgData name="Tim Bader" userId="85e9c6a45cc27cde" providerId="LiveId" clId="{9208BBB7-A493-4E0A-AF1C-F7EE09C656D1}" dt="2020-02-05T17:50:29.080" v="2159" actId="26606"/>
          <ac:spMkLst>
            <pc:docMk/>
            <pc:sldMk cId="3899880846" sldId="257"/>
            <ac:spMk id="80" creationId="{982413CC-69E6-4BDA-A88D-E4EF8F95B27D}"/>
          </ac:spMkLst>
        </pc:spChg>
        <pc:spChg chg="add del">
          <ac:chgData name="Tim Bader" userId="85e9c6a45cc27cde" providerId="LiveId" clId="{9208BBB7-A493-4E0A-AF1C-F7EE09C656D1}" dt="2020-02-05T17:59:49.693" v="2664" actId="26606"/>
          <ac:spMkLst>
            <pc:docMk/>
            <pc:sldMk cId="3899880846" sldId="257"/>
            <ac:spMk id="83" creationId="{FE43D436-9D76-4479-B202-282AA3363E28}"/>
          </ac:spMkLst>
        </pc:spChg>
        <pc:spChg chg="add del">
          <ac:chgData name="Tim Bader" userId="85e9c6a45cc27cde" providerId="LiveId" clId="{9208BBB7-A493-4E0A-AF1C-F7EE09C656D1}" dt="2020-02-05T17:50:46.971" v="2175" actId="26606"/>
          <ac:spMkLst>
            <pc:docMk/>
            <pc:sldMk cId="3899880846" sldId="257"/>
            <ac:spMk id="84" creationId="{FE43D436-9D76-4479-B202-282AA3363E28}"/>
          </ac:spMkLst>
        </pc:spChg>
        <pc:spChg chg="add del">
          <ac:chgData name="Tim Bader" userId="85e9c6a45cc27cde" providerId="LiveId" clId="{9208BBB7-A493-4E0A-AF1C-F7EE09C656D1}" dt="2020-02-05T18:09:38.777" v="3013" actId="26606"/>
          <ac:spMkLst>
            <pc:docMk/>
            <pc:sldMk cId="3899880846" sldId="257"/>
            <ac:spMk id="87" creationId="{FE43D436-9D76-4479-B202-282AA3363E28}"/>
          </ac:spMkLst>
        </pc:spChg>
        <pc:grpChg chg="add del">
          <ac:chgData name="Tim Bader" userId="85e9c6a45cc27cde" providerId="LiveId" clId="{9208BBB7-A493-4E0A-AF1C-F7EE09C656D1}" dt="2020-02-05T17:29:26.797" v="753" actId="26606"/>
          <ac:grpSpMkLst>
            <pc:docMk/>
            <pc:sldMk cId="3899880846" sldId="257"/>
            <ac:grpSpMk id="23" creationId="{B437F5FC-01F7-4EB4-81E7-C27D917E9554}"/>
          </ac:grpSpMkLst>
        </pc:grpChg>
        <pc:grpChg chg="add del">
          <ac:chgData name="Tim Bader" userId="85e9c6a45cc27cde" providerId="LiveId" clId="{9208BBB7-A493-4E0A-AF1C-F7EE09C656D1}" dt="2020-02-05T17:50:35.549" v="2163" actId="26606"/>
          <ac:grpSpMkLst>
            <pc:docMk/>
            <pc:sldMk cId="3899880846" sldId="257"/>
            <ac:grpSpMk id="53" creationId="{5ED5FDDF-28FB-4871-BAF5-BC352B7065AC}"/>
          </ac:grpSpMkLst>
        </pc:grpChg>
        <pc:grpChg chg="add del">
          <ac:chgData name="Tim Bader" userId="85e9c6a45cc27cde" providerId="LiveId" clId="{9208BBB7-A493-4E0A-AF1C-F7EE09C656D1}" dt="2020-02-05T17:50:40.361" v="2167" actId="26606"/>
          <ac:grpSpMkLst>
            <pc:docMk/>
            <pc:sldMk cId="3899880846" sldId="257"/>
            <ac:grpSpMk id="56" creationId="{5ED5FDDF-28FB-4871-BAF5-BC352B7065AC}"/>
          </ac:grpSpMkLst>
        </pc:grpChg>
        <pc:grpChg chg="add del">
          <ac:chgData name="Tim Bader" userId="85e9c6a45cc27cde" providerId="LiveId" clId="{9208BBB7-A493-4E0A-AF1C-F7EE09C656D1}" dt="2020-02-05T17:50:28.316" v="2157" actId="26606"/>
          <ac:grpSpMkLst>
            <pc:docMk/>
            <pc:sldMk cId="3899880846" sldId="257"/>
            <ac:grpSpMk id="57" creationId="{4F1F7357-8633-4CE7-BF80-475EE8A2FAEA}"/>
          </ac:grpSpMkLst>
        </pc:grpChg>
        <pc:grpChg chg="add del">
          <ac:chgData name="Tim Bader" userId="85e9c6a45cc27cde" providerId="LiveId" clId="{9208BBB7-A493-4E0A-AF1C-F7EE09C656D1}" dt="2020-02-05T17:50:29.080" v="2159" actId="26606"/>
          <ac:grpSpMkLst>
            <pc:docMk/>
            <pc:sldMk cId="3899880846" sldId="257"/>
            <ac:grpSpMk id="81" creationId="{4F1F7357-8633-4CE7-BF80-475EE8A2FAEA}"/>
          </ac:grpSpMkLst>
        </pc:grpChg>
        <pc:grpChg chg="add del">
          <ac:chgData name="Tim Bader" userId="85e9c6a45cc27cde" providerId="LiveId" clId="{9208BBB7-A493-4E0A-AF1C-F7EE09C656D1}" dt="2020-02-05T17:50:44.886" v="2173" actId="26606"/>
          <ac:grpSpMkLst>
            <pc:docMk/>
            <pc:sldMk cId="3899880846" sldId="257"/>
            <ac:grpSpMk id="82" creationId="{4F1F7357-8633-4CE7-BF80-475EE8A2FAEA}"/>
          </ac:grpSpMkLst>
        </pc:grpChg>
        <pc:grpChg chg="add del">
          <ac:chgData name="Tim Bader" userId="85e9c6a45cc27cde" providerId="LiveId" clId="{9208BBB7-A493-4E0A-AF1C-F7EE09C656D1}" dt="2020-02-05T17:50:46.971" v="2175" actId="26606"/>
          <ac:grpSpMkLst>
            <pc:docMk/>
            <pc:sldMk cId="3899880846" sldId="257"/>
            <ac:grpSpMk id="85" creationId="{5ED5FDDF-28FB-4871-BAF5-BC352B7065AC}"/>
          </ac:grpSpMkLst>
        </pc:grpChg>
        <pc:grpChg chg="add del">
          <ac:chgData name="Tim Bader" userId="85e9c6a45cc27cde" providerId="LiveId" clId="{9208BBB7-A493-4E0A-AF1C-F7EE09C656D1}" dt="2020-02-05T17:59:49.693" v="2664" actId="26606"/>
          <ac:grpSpMkLst>
            <pc:docMk/>
            <pc:sldMk cId="3899880846" sldId="257"/>
            <ac:grpSpMk id="86" creationId="{5ED5FDDF-28FB-4871-BAF5-BC352B7065AC}"/>
          </ac:grpSpMkLst>
        </pc:grpChg>
        <pc:grpChg chg="add del">
          <ac:chgData name="Tim Bader" userId="85e9c6a45cc27cde" providerId="LiveId" clId="{9208BBB7-A493-4E0A-AF1C-F7EE09C656D1}" dt="2020-02-05T18:09:38.777" v="3013" actId="26606"/>
          <ac:grpSpMkLst>
            <pc:docMk/>
            <pc:sldMk cId="3899880846" sldId="257"/>
            <ac:grpSpMk id="88" creationId="{5ED5FDDF-28FB-4871-BAF5-BC352B7065AC}"/>
          </ac:grpSpMkLst>
        </pc:grpChg>
        <pc:graphicFrameChg chg="add mod modGraphic">
          <ac:chgData name="Tim Bader" userId="85e9c6a45cc27cde" providerId="LiveId" clId="{9208BBB7-A493-4E0A-AF1C-F7EE09C656D1}" dt="2020-02-05T18:09:38.777" v="3013" actId="26606"/>
          <ac:graphicFrameMkLst>
            <pc:docMk/>
            <pc:sldMk cId="3899880846" sldId="257"/>
            <ac:graphicFrameMk id="50" creationId="{7932E6FA-5164-4A71-810D-7123774101AA}"/>
          </ac:graphicFrameMkLst>
        </pc:graphicFrameChg>
      </pc:sldChg>
      <pc:sldChg chg="addSp delSp modSp add mod modTransition setBg setClrOvrMap">
        <pc:chgData name="Tim Bader" userId="85e9c6a45cc27cde" providerId="LiveId" clId="{9208BBB7-A493-4E0A-AF1C-F7EE09C656D1}" dt="2020-02-05T18:47:58.900" v="4667"/>
        <pc:sldMkLst>
          <pc:docMk/>
          <pc:sldMk cId="1468315533" sldId="258"/>
        </pc:sldMkLst>
        <pc:spChg chg="mod">
          <ac:chgData name="Tim Bader" userId="85e9c6a45cc27cde" providerId="LiveId" clId="{9208BBB7-A493-4E0A-AF1C-F7EE09C656D1}" dt="2020-02-05T18:07:25.850" v="2998" actId="26606"/>
          <ac:spMkLst>
            <pc:docMk/>
            <pc:sldMk cId="1468315533" sldId="258"/>
            <ac:spMk id="2" creationId="{B4044ACB-2667-4F7E-95F7-3C592577226A}"/>
          </ac:spMkLst>
        </pc:spChg>
        <pc:spChg chg="add del mod ord">
          <ac:chgData name="Tim Bader" userId="85e9c6a45cc27cde" providerId="LiveId" clId="{9208BBB7-A493-4E0A-AF1C-F7EE09C656D1}" dt="2020-02-05T18:07:25.850" v="2998" actId="26606"/>
          <ac:spMkLst>
            <pc:docMk/>
            <pc:sldMk cId="1468315533" sldId="258"/>
            <ac:spMk id="3" creationId="{40C69A68-9CAE-45B5-B754-54472600BB34}"/>
          </ac:spMkLst>
        </pc:spChg>
        <pc:spChg chg="add del">
          <ac:chgData name="Tim Bader" userId="85e9c6a45cc27cde" providerId="LiveId" clId="{9208BBB7-A493-4E0A-AF1C-F7EE09C656D1}" dt="2020-02-05T17:45:05.870" v="1933" actId="26606"/>
          <ac:spMkLst>
            <pc:docMk/>
            <pc:sldMk cId="1468315533" sldId="258"/>
            <ac:spMk id="11" creationId="{7CC9829A-26F6-4595-8608-1A9F57DA7504}"/>
          </ac:spMkLst>
        </pc:spChg>
        <pc:spChg chg="add del">
          <ac:chgData name="Tim Bader" userId="85e9c6a45cc27cde" providerId="LiveId" clId="{9208BBB7-A493-4E0A-AF1C-F7EE09C656D1}" dt="2020-02-05T17:45:17.352" v="1945" actId="26606"/>
          <ac:spMkLst>
            <pc:docMk/>
            <pc:sldMk cId="1468315533" sldId="258"/>
            <ac:spMk id="38" creationId="{FEE51AA4-287D-4CB8-8CD4-D6986106F43C}"/>
          </ac:spMkLst>
        </pc:spChg>
        <pc:spChg chg="add del">
          <ac:chgData name="Tim Bader" userId="85e9c6a45cc27cde" providerId="LiveId" clId="{9208BBB7-A493-4E0A-AF1C-F7EE09C656D1}" dt="2020-02-05T17:45:17.352" v="1945" actId="26606"/>
          <ac:spMkLst>
            <pc:docMk/>
            <pc:sldMk cId="1468315533" sldId="258"/>
            <ac:spMk id="40" creationId="{0177ACA7-E71A-4888-9EBD-074801D881CC}"/>
          </ac:spMkLst>
        </pc:spChg>
        <pc:spChg chg="add del">
          <ac:chgData name="Tim Bader" userId="85e9c6a45cc27cde" providerId="LiveId" clId="{9208BBB7-A493-4E0A-AF1C-F7EE09C656D1}" dt="2020-02-05T17:45:07.027" v="1935" actId="26606"/>
          <ac:spMkLst>
            <pc:docMk/>
            <pc:sldMk cId="1468315533" sldId="258"/>
            <ac:spMk id="41" creationId="{828D1E49-2A21-4A83-A0E0-FB1597B4B2ED}"/>
          </ac:spMkLst>
        </pc:spChg>
        <pc:spChg chg="add del">
          <ac:chgData name="Tim Bader" userId="85e9c6a45cc27cde" providerId="LiveId" clId="{9208BBB7-A493-4E0A-AF1C-F7EE09C656D1}" dt="2020-02-05T17:45:07.027" v="1935" actId="26606"/>
          <ac:spMkLst>
            <pc:docMk/>
            <pc:sldMk cId="1468315533" sldId="258"/>
            <ac:spMk id="64" creationId="{E972DE0D-2E53-4159-ABD3-C601524262C2}"/>
          </ac:spMkLst>
        </pc:spChg>
        <pc:spChg chg="add del">
          <ac:chgData name="Tim Bader" userId="85e9c6a45cc27cde" providerId="LiveId" clId="{9208BBB7-A493-4E0A-AF1C-F7EE09C656D1}" dt="2020-02-05T17:45:08.128" v="1937" actId="26606"/>
          <ac:spMkLst>
            <pc:docMk/>
            <pc:sldMk cId="1468315533" sldId="258"/>
            <ac:spMk id="66" creationId="{48CAE4AE-A9DF-45AF-9A9C-1712BC63418E}"/>
          </ac:spMkLst>
        </pc:spChg>
        <pc:spChg chg="add del">
          <ac:chgData name="Tim Bader" userId="85e9c6a45cc27cde" providerId="LiveId" clId="{9208BBB7-A493-4E0A-AF1C-F7EE09C656D1}" dt="2020-02-05T17:45:08.128" v="1937" actId="26606"/>
          <ac:spMkLst>
            <pc:docMk/>
            <pc:sldMk cId="1468315533" sldId="258"/>
            <ac:spMk id="68" creationId="{E972DE0D-2E53-4159-ABD3-C601524262C2}"/>
          </ac:spMkLst>
        </pc:spChg>
        <pc:spChg chg="add del">
          <ac:chgData name="Tim Bader" userId="85e9c6a45cc27cde" providerId="LiveId" clId="{9208BBB7-A493-4E0A-AF1C-F7EE09C656D1}" dt="2020-02-05T17:45:10.894" v="1939" actId="26606"/>
          <ac:spMkLst>
            <pc:docMk/>
            <pc:sldMk cId="1468315533" sldId="258"/>
            <ac:spMk id="70" creationId="{828D1E49-2A21-4A83-A0E0-FB1597B4B2ED}"/>
          </ac:spMkLst>
        </pc:spChg>
        <pc:spChg chg="add del">
          <ac:chgData name="Tim Bader" userId="85e9c6a45cc27cde" providerId="LiveId" clId="{9208BBB7-A493-4E0A-AF1C-F7EE09C656D1}" dt="2020-02-05T17:45:10.894" v="1939" actId="26606"/>
          <ac:spMkLst>
            <pc:docMk/>
            <pc:sldMk cId="1468315533" sldId="258"/>
            <ac:spMk id="93" creationId="{E972DE0D-2E53-4159-ABD3-C601524262C2}"/>
          </ac:spMkLst>
        </pc:spChg>
        <pc:spChg chg="add del">
          <ac:chgData name="Tim Bader" userId="85e9c6a45cc27cde" providerId="LiveId" clId="{9208BBB7-A493-4E0A-AF1C-F7EE09C656D1}" dt="2020-02-05T17:45:13.229" v="1941" actId="26606"/>
          <ac:spMkLst>
            <pc:docMk/>
            <pc:sldMk cId="1468315533" sldId="258"/>
            <ac:spMk id="95" creationId="{9ADD1C7C-AAD8-4906-B6DA-ED107005629A}"/>
          </ac:spMkLst>
        </pc:spChg>
        <pc:spChg chg="add del">
          <ac:chgData name="Tim Bader" userId="85e9c6a45cc27cde" providerId="LiveId" clId="{9208BBB7-A493-4E0A-AF1C-F7EE09C656D1}" dt="2020-02-05T17:45:15.141" v="1943" actId="26606"/>
          <ac:spMkLst>
            <pc:docMk/>
            <pc:sldMk cId="1468315533" sldId="258"/>
            <ac:spMk id="99" creationId="{48CAE4AE-A9DF-45AF-9A9C-1712BC63418E}"/>
          </ac:spMkLst>
        </pc:spChg>
        <pc:spChg chg="add del">
          <ac:chgData name="Tim Bader" userId="85e9c6a45cc27cde" providerId="LiveId" clId="{9208BBB7-A493-4E0A-AF1C-F7EE09C656D1}" dt="2020-02-05T17:47:00.639" v="2038" actId="26606"/>
          <ac:spMkLst>
            <pc:docMk/>
            <pc:sldMk cId="1468315533" sldId="258"/>
            <ac:spMk id="120" creationId="{E972DE0D-2E53-4159-ABD3-C601524262C2}"/>
          </ac:spMkLst>
        </pc:spChg>
        <pc:spChg chg="add del">
          <ac:chgData name="Tim Bader" userId="85e9c6a45cc27cde" providerId="LiveId" clId="{9208BBB7-A493-4E0A-AF1C-F7EE09C656D1}" dt="2020-02-05T17:45:15.141" v="1943" actId="26606"/>
          <ac:spMkLst>
            <pc:docMk/>
            <pc:sldMk cId="1468315533" sldId="258"/>
            <ac:spMk id="122" creationId="{E972DE0D-2E53-4159-ABD3-C601524262C2}"/>
          </ac:spMkLst>
        </pc:spChg>
        <pc:spChg chg="add del">
          <ac:chgData name="Tim Bader" userId="85e9c6a45cc27cde" providerId="LiveId" clId="{9208BBB7-A493-4E0A-AF1C-F7EE09C656D1}" dt="2020-02-05T17:45:17.352" v="1945" actId="26606"/>
          <ac:spMkLst>
            <pc:docMk/>
            <pc:sldMk cId="1468315533" sldId="258"/>
            <ac:spMk id="124" creationId="{398E8958-A0BD-4366-8F61-3A496C51CD60}"/>
          </ac:spMkLst>
        </pc:spChg>
        <pc:spChg chg="add del">
          <ac:chgData name="Tim Bader" userId="85e9c6a45cc27cde" providerId="LiveId" clId="{9208BBB7-A493-4E0A-AF1C-F7EE09C656D1}" dt="2020-02-05T17:45:17.352" v="1945" actId="26606"/>
          <ac:spMkLst>
            <pc:docMk/>
            <pc:sldMk cId="1468315533" sldId="258"/>
            <ac:spMk id="126" creationId="{1429180E-866D-447C-A170-484000E48972}"/>
          </ac:spMkLst>
        </pc:spChg>
        <pc:spChg chg="add del">
          <ac:chgData name="Tim Bader" userId="85e9c6a45cc27cde" providerId="LiveId" clId="{9208BBB7-A493-4E0A-AF1C-F7EE09C656D1}" dt="2020-02-05T17:45:17.352" v="1945" actId="26606"/>
          <ac:spMkLst>
            <pc:docMk/>
            <pc:sldMk cId="1468315533" sldId="258"/>
            <ac:spMk id="127" creationId="{B2DF6337-9683-4A06-B3D5-CB22C7F4F2BE}"/>
          </ac:spMkLst>
        </pc:spChg>
        <pc:spChg chg="add del">
          <ac:chgData name="Tim Bader" userId="85e9c6a45cc27cde" providerId="LiveId" clId="{9208BBB7-A493-4E0A-AF1C-F7EE09C656D1}" dt="2020-02-05T17:45:25.717" v="1947" actId="26606"/>
          <ac:spMkLst>
            <pc:docMk/>
            <pc:sldMk cId="1468315533" sldId="258"/>
            <ac:spMk id="129" creationId="{6337C157-FA7C-44F7-8F26-8D60F1E4D994}"/>
          </ac:spMkLst>
        </pc:spChg>
        <pc:spChg chg="add del">
          <ac:chgData name="Tim Bader" userId="85e9c6a45cc27cde" providerId="LiveId" clId="{9208BBB7-A493-4E0A-AF1C-F7EE09C656D1}" dt="2020-02-05T17:48:52.811" v="2127" actId="26606"/>
          <ac:spMkLst>
            <pc:docMk/>
            <pc:sldMk cId="1468315533" sldId="258"/>
            <ac:spMk id="135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45:25.717" v="1947" actId="26606"/>
          <ac:spMkLst>
            <pc:docMk/>
            <pc:sldMk cId="1468315533" sldId="258"/>
            <ac:spMk id="154" creationId="{800324C0-3F86-4ACD-945B-4AD842C9CD64}"/>
          </ac:spMkLst>
        </pc:spChg>
        <pc:spChg chg="add del">
          <ac:chgData name="Tim Bader" userId="85e9c6a45cc27cde" providerId="LiveId" clId="{9208BBB7-A493-4E0A-AF1C-F7EE09C656D1}" dt="2020-02-05T17:47:00.639" v="2038" actId="26606"/>
          <ac:spMkLst>
            <pc:docMk/>
            <pc:sldMk cId="1468315533" sldId="258"/>
            <ac:spMk id="156" creationId="{828D1E49-2A21-4A83-A0E0-FB1597B4B2ED}"/>
          </ac:spMkLst>
        </pc:spChg>
        <pc:spChg chg="add del">
          <ac:chgData name="Tim Bader" userId="85e9c6a45cc27cde" providerId="LiveId" clId="{9208BBB7-A493-4E0A-AF1C-F7EE09C656D1}" dt="2020-02-05T17:46:59.483" v="2035" actId="26606"/>
          <ac:spMkLst>
            <pc:docMk/>
            <pc:sldMk cId="1468315533" sldId="258"/>
            <ac:spMk id="164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8:07:27.877" v="3000" actId="26606"/>
          <ac:spMkLst>
            <pc:docMk/>
            <pc:sldMk cId="1468315533" sldId="258"/>
            <ac:spMk id="184" creationId="{7CC9829A-26F6-4595-8608-1A9F57DA7504}"/>
          </ac:spMkLst>
        </pc:spChg>
        <pc:spChg chg="add del">
          <ac:chgData name="Tim Bader" userId="85e9c6a45cc27cde" providerId="LiveId" clId="{9208BBB7-A493-4E0A-AF1C-F7EE09C656D1}" dt="2020-02-05T17:46:59.483" v="2035" actId="26606"/>
          <ac:spMkLst>
            <pc:docMk/>
            <pc:sldMk cId="1468315533" sldId="258"/>
            <ac:spMk id="187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7:47:00.623" v="2037" actId="26606"/>
          <ac:spMkLst>
            <pc:docMk/>
            <pc:sldMk cId="1468315533" sldId="258"/>
            <ac:spMk id="189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47:12.601" v="2041" actId="26606"/>
          <ac:spMkLst>
            <pc:docMk/>
            <pc:sldMk cId="1468315533" sldId="258"/>
            <ac:spMk id="192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47:12.601" v="2041" actId="26606"/>
          <ac:spMkLst>
            <pc:docMk/>
            <pc:sldMk cId="1468315533" sldId="258"/>
            <ac:spMk id="194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7:47:12.586" v="2040" actId="26606"/>
          <ac:spMkLst>
            <pc:docMk/>
            <pc:sldMk cId="1468315533" sldId="258"/>
            <ac:spMk id="199" creationId="{17D615BD-F761-402C-9FFB-C47F6F1108E5}"/>
          </ac:spMkLst>
        </pc:spChg>
        <pc:spChg chg="add del">
          <ac:chgData name="Tim Bader" userId="85e9c6a45cc27cde" providerId="LiveId" clId="{9208BBB7-A493-4E0A-AF1C-F7EE09C656D1}" dt="2020-02-05T17:56:00.047" v="2610" actId="26606"/>
          <ac:spMkLst>
            <pc:docMk/>
            <pc:sldMk cId="1468315533" sldId="258"/>
            <ac:spMk id="213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7:49:45.523" v="2148" actId="26606"/>
          <ac:spMkLst>
            <pc:docMk/>
            <pc:sldMk cId="1468315533" sldId="258"/>
            <ac:spMk id="215" creationId="{E972DE0D-2E53-4159-ABD3-C601524262C2}"/>
          </ac:spMkLst>
        </pc:spChg>
        <pc:spChg chg="add del">
          <ac:chgData name="Tim Bader" userId="85e9c6a45cc27cde" providerId="LiveId" clId="{9208BBB7-A493-4E0A-AF1C-F7EE09C656D1}" dt="2020-02-05T17:49:50.738" v="2150" actId="26606"/>
          <ac:spMkLst>
            <pc:docMk/>
            <pc:sldMk cId="1468315533" sldId="258"/>
            <ac:spMk id="219" creationId="{DE4A42E0-EF5F-4494-B39B-3DB7D0475989}"/>
          </ac:spMkLst>
        </pc:spChg>
        <pc:spChg chg="add del">
          <ac:chgData name="Tim Bader" userId="85e9c6a45cc27cde" providerId="LiveId" clId="{9208BBB7-A493-4E0A-AF1C-F7EE09C656D1}" dt="2020-02-05T17:47:12.586" v="2040" actId="26606"/>
          <ac:spMkLst>
            <pc:docMk/>
            <pc:sldMk cId="1468315533" sldId="258"/>
            <ac:spMk id="229" creationId="{B43E3F57-8521-4C38-8B54-70B06426C8E4}"/>
          </ac:spMkLst>
        </pc:spChg>
        <pc:spChg chg="add del">
          <ac:chgData name="Tim Bader" userId="85e9c6a45cc27cde" providerId="LiveId" clId="{9208BBB7-A493-4E0A-AF1C-F7EE09C656D1}" dt="2020-02-05T17:49:01.888" v="2138" actId="26606"/>
          <ac:spMkLst>
            <pc:docMk/>
            <pc:sldMk cId="1468315533" sldId="258"/>
            <ac:spMk id="231" creationId="{6CBB7C51-829B-4243-9A2F-5EA8A29D7E76}"/>
          </ac:spMkLst>
        </pc:spChg>
        <pc:spChg chg="add del">
          <ac:chgData name="Tim Bader" userId="85e9c6a45cc27cde" providerId="LiveId" clId="{9208BBB7-A493-4E0A-AF1C-F7EE09C656D1}" dt="2020-02-05T17:49:01.888" v="2138" actId="26606"/>
          <ac:spMkLst>
            <pc:docMk/>
            <pc:sldMk cId="1468315533" sldId="258"/>
            <ac:spMk id="258" creationId="{DE4A42E0-EF5F-4494-B39B-3DB7D0475989}"/>
          </ac:spMkLst>
        </pc:spChg>
        <pc:spChg chg="add del">
          <ac:chgData name="Tim Bader" userId="85e9c6a45cc27cde" providerId="LiveId" clId="{9208BBB7-A493-4E0A-AF1C-F7EE09C656D1}" dt="2020-02-05T17:48:52.811" v="2127" actId="26606"/>
          <ac:spMkLst>
            <pc:docMk/>
            <pc:sldMk cId="1468315533" sldId="258"/>
            <ac:spMk id="263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7:48:56.406" v="2129" actId="26606"/>
          <ac:spMkLst>
            <pc:docMk/>
            <pc:sldMk cId="1468315533" sldId="258"/>
            <ac:spMk id="265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48:57.872" v="2131" actId="26606"/>
          <ac:spMkLst>
            <pc:docMk/>
            <pc:sldMk cId="1468315533" sldId="258"/>
            <ac:spMk id="271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48:57.872" v="2131" actId="26606"/>
          <ac:spMkLst>
            <pc:docMk/>
            <pc:sldMk cId="1468315533" sldId="258"/>
            <ac:spMk id="276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7:48:59.640" v="2133" actId="26606"/>
          <ac:spMkLst>
            <pc:docMk/>
            <pc:sldMk cId="1468315533" sldId="258"/>
            <ac:spMk id="278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49:00.790" v="2135" actId="26606"/>
          <ac:spMkLst>
            <pc:docMk/>
            <pc:sldMk cId="1468315533" sldId="258"/>
            <ac:spMk id="284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49:00.790" v="2135" actId="26606"/>
          <ac:spMkLst>
            <pc:docMk/>
            <pc:sldMk cId="1468315533" sldId="258"/>
            <ac:spMk id="289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7:49:01.872" v="2137" actId="26606"/>
          <ac:spMkLst>
            <pc:docMk/>
            <pc:sldMk cId="1468315533" sldId="258"/>
            <ac:spMk id="291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49:55.844" v="2155" actId="26606"/>
          <ac:spMkLst>
            <pc:docMk/>
            <pc:sldMk cId="1468315533" sldId="258"/>
            <ac:spMk id="297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49:55.844" v="2155" actId="26606"/>
          <ac:spMkLst>
            <pc:docMk/>
            <pc:sldMk cId="1468315533" sldId="258"/>
            <ac:spMk id="302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7:49:45.523" v="2148" actId="26606"/>
          <ac:spMkLst>
            <pc:docMk/>
            <pc:sldMk cId="1468315533" sldId="258"/>
            <ac:spMk id="304" creationId="{828D1E49-2A21-4A83-A0E0-FB1597B4B2ED}"/>
          </ac:spMkLst>
        </pc:spChg>
        <pc:spChg chg="add del">
          <ac:chgData name="Tim Bader" userId="85e9c6a45cc27cde" providerId="LiveId" clId="{9208BBB7-A493-4E0A-AF1C-F7EE09C656D1}" dt="2020-02-05T17:49:50.738" v="2150" actId="26606"/>
          <ac:spMkLst>
            <pc:docMk/>
            <pc:sldMk cId="1468315533" sldId="258"/>
            <ac:spMk id="310" creationId="{6CBB7C51-829B-4243-9A2F-5EA8A29D7E76}"/>
          </ac:spMkLst>
        </pc:spChg>
        <pc:spChg chg="add del">
          <ac:chgData name="Tim Bader" userId="85e9c6a45cc27cde" providerId="LiveId" clId="{9208BBB7-A493-4E0A-AF1C-F7EE09C656D1}" dt="2020-02-05T17:49:53.675" v="2152" actId="26606"/>
          <ac:spMkLst>
            <pc:docMk/>
            <pc:sldMk cId="1468315533" sldId="258"/>
            <ac:spMk id="335" creationId="{2957367F-0D64-42F0-A033-660B417FE3F5}"/>
          </ac:spMkLst>
        </pc:spChg>
        <pc:spChg chg="add del">
          <ac:chgData name="Tim Bader" userId="85e9c6a45cc27cde" providerId="LiveId" clId="{9208BBB7-A493-4E0A-AF1C-F7EE09C656D1}" dt="2020-02-05T17:49:55.829" v="2154" actId="26606"/>
          <ac:spMkLst>
            <pc:docMk/>
            <pc:sldMk cId="1468315533" sldId="258"/>
            <ac:spMk id="345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56:00.047" v="2610" actId="26606"/>
          <ac:spMkLst>
            <pc:docMk/>
            <pc:sldMk cId="1468315533" sldId="258"/>
            <ac:spMk id="367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8:07:25.850" v="2998" actId="26606"/>
          <ac:spMkLst>
            <pc:docMk/>
            <pc:sldMk cId="1468315533" sldId="258"/>
            <ac:spMk id="386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8:07:25.850" v="2998" actId="26606"/>
          <ac:spMkLst>
            <pc:docMk/>
            <pc:sldMk cId="1468315533" sldId="258"/>
            <ac:spMk id="409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8:07:27.877" v="3000" actId="26606"/>
          <ac:spMkLst>
            <pc:docMk/>
            <pc:sldMk cId="1468315533" sldId="258"/>
            <ac:spMk id="415" creationId="{7CC9829A-26F6-4595-8608-1A9F57DA7504}"/>
          </ac:spMkLst>
        </pc:spChg>
        <pc:grpChg chg="add del">
          <ac:chgData name="Tim Bader" userId="85e9c6a45cc27cde" providerId="LiveId" clId="{9208BBB7-A493-4E0A-AF1C-F7EE09C656D1}" dt="2020-02-05T17:45:05.870" v="1933" actId="26606"/>
          <ac:grpSpMkLst>
            <pc:docMk/>
            <pc:sldMk cId="1468315533" sldId="258"/>
            <ac:grpSpMk id="13" creationId="{75343792-FB15-4868-8582-6FB07FD06552}"/>
          </ac:grpSpMkLst>
        </pc:grpChg>
        <pc:grpChg chg="add del">
          <ac:chgData name="Tim Bader" userId="85e9c6a45cc27cde" providerId="LiveId" clId="{9208BBB7-A493-4E0A-AF1C-F7EE09C656D1}" dt="2020-02-05T17:45:05.870" v="1933" actId="26606"/>
          <ac:grpSpMkLst>
            <pc:docMk/>
            <pc:sldMk cId="1468315533" sldId="258"/>
            <ac:grpSpMk id="36" creationId="{F594A2EF-2FF2-48A2-91C9-02790030750B}"/>
          </ac:grpSpMkLst>
        </pc:grpChg>
        <pc:grpChg chg="add del">
          <ac:chgData name="Tim Bader" userId="85e9c6a45cc27cde" providerId="LiveId" clId="{9208BBB7-A493-4E0A-AF1C-F7EE09C656D1}" dt="2020-02-05T17:45:07.027" v="1935" actId="26606"/>
          <ac:grpSpMkLst>
            <pc:docMk/>
            <pc:sldMk cId="1468315533" sldId="258"/>
            <ac:grpSpMk id="42" creationId="{088B852E-5494-418B-A833-75CF016A9E20}"/>
          </ac:grpSpMkLst>
        </pc:grpChg>
        <pc:grpChg chg="add del">
          <ac:chgData name="Tim Bader" userId="85e9c6a45cc27cde" providerId="LiveId" clId="{9208BBB7-A493-4E0A-AF1C-F7EE09C656D1}" dt="2020-02-05T17:45:08.128" v="1937" actId="26606"/>
          <ac:grpSpMkLst>
            <pc:docMk/>
            <pc:sldMk cId="1468315533" sldId="258"/>
            <ac:grpSpMk id="67" creationId="{6C272060-BC98-4C91-A58F-4DFEC566CF7F}"/>
          </ac:grpSpMkLst>
        </pc:grpChg>
        <pc:grpChg chg="add del">
          <ac:chgData name="Tim Bader" userId="85e9c6a45cc27cde" providerId="LiveId" clId="{9208BBB7-A493-4E0A-AF1C-F7EE09C656D1}" dt="2020-02-05T17:45:10.894" v="1939" actId="26606"/>
          <ac:grpSpMkLst>
            <pc:docMk/>
            <pc:sldMk cId="1468315533" sldId="258"/>
            <ac:grpSpMk id="71" creationId="{088B852E-5494-418B-A833-75CF016A9E20}"/>
          </ac:grpSpMkLst>
        </pc:grpChg>
        <pc:grpChg chg="add del">
          <ac:chgData name="Tim Bader" userId="85e9c6a45cc27cde" providerId="LiveId" clId="{9208BBB7-A493-4E0A-AF1C-F7EE09C656D1}" dt="2020-02-05T17:45:13.229" v="1941" actId="26606"/>
          <ac:grpSpMkLst>
            <pc:docMk/>
            <pc:sldMk cId="1468315533" sldId="258"/>
            <ac:grpSpMk id="96" creationId="{37F3AB03-9860-4225-8853-9C29A150F3DC}"/>
          </ac:grpSpMkLst>
        </pc:grpChg>
        <pc:grpChg chg="add del">
          <ac:chgData name="Tim Bader" userId="85e9c6a45cc27cde" providerId="LiveId" clId="{9208BBB7-A493-4E0A-AF1C-F7EE09C656D1}" dt="2020-02-05T17:45:13.229" v="1941" actId="26606"/>
          <ac:grpSpMkLst>
            <pc:docMk/>
            <pc:sldMk cId="1468315533" sldId="258"/>
            <ac:grpSpMk id="97" creationId="{DB07C654-DAFC-488C-AFBF-5F2E923F2716}"/>
          </ac:grpSpMkLst>
        </pc:grpChg>
        <pc:grpChg chg="add del">
          <ac:chgData name="Tim Bader" userId="85e9c6a45cc27cde" providerId="LiveId" clId="{9208BBB7-A493-4E0A-AF1C-F7EE09C656D1}" dt="2020-02-05T17:45:15.141" v="1943" actId="26606"/>
          <ac:grpSpMkLst>
            <pc:docMk/>
            <pc:sldMk cId="1468315533" sldId="258"/>
            <ac:grpSpMk id="100" creationId="{6C272060-BC98-4C91-A58F-4DFEC566CF7F}"/>
          </ac:grpSpMkLst>
        </pc:grpChg>
        <pc:grpChg chg="add del">
          <ac:chgData name="Tim Bader" userId="85e9c6a45cc27cde" providerId="LiveId" clId="{9208BBB7-A493-4E0A-AF1C-F7EE09C656D1}" dt="2020-02-05T17:45:17.352" v="1945" actId="26606"/>
          <ac:grpSpMkLst>
            <pc:docMk/>
            <pc:sldMk cId="1468315533" sldId="258"/>
            <ac:grpSpMk id="125" creationId="{D445862C-E73D-4EFB-9DD5-8A5E3473E113}"/>
          </ac:grpSpMkLst>
        </pc:grpChg>
        <pc:grpChg chg="add del">
          <ac:chgData name="Tim Bader" userId="85e9c6a45cc27cde" providerId="LiveId" clId="{9208BBB7-A493-4E0A-AF1C-F7EE09C656D1}" dt="2020-02-05T17:45:25.717" v="1947" actId="26606"/>
          <ac:grpSpMkLst>
            <pc:docMk/>
            <pc:sldMk cId="1468315533" sldId="258"/>
            <ac:grpSpMk id="130" creationId="{AD1E6BDE-4282-4B03-AB6B-4B55BB5A5E05}"/>
          </ac:grpSpMkLst>
        </pc:grpChg>
        <pc:grpChg chg="add del">
          <ac:chgData name="Tim Bader" userId="85e9c6a45cc27cde" providerId="LiveId" clId="{9208BBB7-A493-4E0A-AF1C-F7EE09C656D1}" dt="2020-02-05T17:48:52.811" v="2127" actId="26606"/>
          <ac:grpSpMkLst>
            <pc:docMk/>
            <pc:sldMk cId="1468315533" sldId="258"/>
            <ac:grpSpMk id="137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45:25.717" v="1947" actId="26606"/>
          <ac:grpSpMkLst>
            <pc:docMk/>
            <pc:sldMk cId="1468315533" sldId="258"/>
            <ac:grpSpMk id="152" creationId="{EC03EF63-B185-48A4-9905-A9BBA70F509F}"/>
          </ac:grpSpMkLst>
        </pc:grpChg>
        <pc:grpChg chg="add del">
          <ac:chgData name="Tim Bader" userId="85e9c6a45cc27cde" providerId="LiveId" clId="{9208BBB7-A493-4E0A-AF1C-F7EE09C656D1}" dt="2020-02-05T17:47:00.639" v="2038" actId="26606"/>
          <ac:grpSpMkLst>
            <pc:docMk/>
            <pc:sldMk cId="1468315533" sldId="258"/>
            <ac:grpSpMk id="157" creationId="{088B852E-5494-418B-A833-75CF016A9E20}"/>
          </ac:grpSpMkLst>
        </pc:grpChg>
        <pc:grpChg chg="add del">
          <ac:chgData name="Tim Bader" userId="85e9c6a45cc27cde" providerId="LiveId" clId="{9208BBB7-A493-4E0A-AF1C-F7EE09C656D1}" dt="2020-02-05T17:46:59.483" v="2035" actId="26606"/>
          <ac:grpSpMkLst>
            <pc:docMk/>
            <pc:sldMk cId="1468315533" sldId="258"/>
            <ac:grpSpMk id="166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8:07:27.877" v="3000" actId="26606"/>
          <ac:grpSpMkLst>
            <pc:docMk/>
            <pc:sldMk cId="1468315533" sldId="258"/>
            <ac:grpSpMk id="186" creationId="{75343792-FB15-4868-8582-6FB07FD06552}"/>
          </ac:grpSpMkLst>
        </pc:grpChg>
        <pc:grpChg chg="add del">
          <ac:chgData name="Tim Bader" userId="85e9c6a45cc27cde" providerId="LiveId" clId="{9208BBB7-A493-4E0A-AF1C-F7EE09C656D1}" dt="2020-02-05T17:47:00.623" v="2037" actId="26606"/>
          <ac:grpSpMkLst>
            <pc:docMk/>
            <pc:sldMk cId="1468315533" sldId="258"/>
            <ac:grpSpMk id="190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47:12.601" v="2041" actId="26606"/>
          <ac:grpSpMkLst>
            <pc:docMk/>
            <pc:sldMk cId="1468315533" sldId="258"/>
            <ac:grpSpMk id="193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47:12.586" v="2040" actId="26606"/>
          <ac:grpSpMkLst>
            <pc:docMk/>
            <pc:sldMk cId="1468315533" sldId="258"/>
            <ac:grpSpMk id="201" creationId="{7F339C06-755E-4B75-A9EF-348BE1C7A7AE}"/>
          </ac:grpSpMkLst>
        </pc:grpChg>
        <pc:grpChg chg="add del">
          <ac:chgData name="Tim Bader" userId="85e9c6a45cc27cde" providerId="LiveId" clId="{9208BBB7-A493-4E0A-AF1C-F7EE09C656D1}" dt="2020-02-05T17:47:12.586" v="2040" actId="26606"/>
          <ac:grpSpMkLst>
            <pc:docMk/>
            <pc:sldMk cId="1468315533" sldId="258"/>
            <ac:grpSpMk id="224" creationId="{7ED00603-AF66-483B-8A37-EF4FB27B5B8A}"/>
          </ac:grpSpMkLst>
        </pc:grpChg>
        <pc:grpChg chg="add del">
          <ac:chgData name="Tim Bader" userId="85e9c6a45cc27cde" providerId="LiveId" clId="{9208BBB7-A493-4E0A-AF1C-F7EE09C656D1}" dt="2020-02-05T17:49:01.888" v="2138" actId="26606"/>
          <ac:grpSpMkLst>
            <pc:docMk/>
            <pc:sldMk cId="1468315533" sldId="258"/>
            <ac:grpSpMk id="232" creationId="{5ECE0A17-721D-47DA-B462-427AB9C65601}"/>
          </ac:grpSpMkLst>
        </pc:grpChg>
        <pc:grpChg chg="add del">
          <ac:chgData name="Tim Bader" userId="85e9c6a45cc27cde" providerId="LiveId" clId="{9208BBB7-A493-4E0A-AF1C-F7EE09C656D1}" dt="2020-02-05T17:49:01.888" v="2138" actId="26606"/>
          <ac:grpSpMkLst>
            <pc:docMk/>
            <pc:sldMk cId="1468315533" sldId="258"/>
            <ac:grpSpMk id="254" creationId="{908DA454-A7F1-451C-B515-495788249509}"/>
          </ac:grpSpMkLst>
        </pc:grpChg>
        <pc:grpChg chg="add del">
          <ac:chgData name="Tim Bader" userId="85e9c6a45cc27cde" providerId="LiveId" clId="{9208BBB7-A493-4E0A-AF1C-F7EE09C656D1}" dt="2020-02-05T17:48:56.406" v="2129" actId="26606"/>
          <ac:grpSpMkLst>
            <pc:docMk/>
            <pc:sldMk cId="1468315533" sldId="258"/>
            <ac:grpSpMk id="266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48:57.872" v="2131" actId="26606"/>
          <ac:grpSpMkLst>
            <pc:docMk/>
            <pc:sldMk cId="1468315533" sldId="258"/>
            <ac:grpSpMk id="272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48:59.640" v="2133" actId="26606"/>
          <ac:grpSpMkLst>
            <pc:docMk/>
            <pc:sldMk cId="1468315533" sldId="258"/>
            <ac:grpSpMk id="279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49:00.790" v="2135" actId="26606"/>
          <ac:grpSpMkLst>
            <pc:docMk/>
            <pc:sldMk cId="1468315533" sldId="258"/>
            <ac:grpSpMk id="285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49:01.872" v="2137" actId="26606"/>
          <ac:grpSpMkLst>
            <pc:docMk/>
            <pc:sldMk cId="1468315533" sldId="258"/>
            <ac:grpSpMk id="292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49:55.844" v="2155" actId="26606"/>
          <ac:grpSpMkLst>
            <pc:docMk/>
            <pc:sldMk cId="1468315533" sldId="258"/>
            <ac:grpSpMk id="298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49:45.523" v="2148" actId="26606"/>
          <ac:grpSpMkLst>
            <pc:docMk/>
            <pc:sldMk cId="1468315533" sldId="258"/>
            <ac:grpSpMk id="305" creationId="{088B852E-5494-418B-A833-75CF016A9E20}"/>
          </ac:grpSpMkLst>
        </pc:grpChg>
        <pc:grpChg chg="add del">
          <ac:chgData name="Tim Bader" userId="85e9c6a45cc27cde" providerId="LiveId" clId="{9208BBB7-A493-4E0A-AF1C-F7EE09C656D1}" dt="2020-02-05T17:49:50.738" v="2150" actId="26606"/>
          <ac:grpSpMkLst>
            <pc:docMk/>
            <pc:sldMk cId="1468315533" sldId="258"/>
            <ac:grpSpMk id="311" creationId="{5ECE0A17-721D-47DA-B462-427AB9C65601}"/>
          </ac:grpSpMkLst>
        </pc:grpChg>
        <pc:grpChg chg="add del">
          <ac:chgData name="Tim Bader" userId="85e9c6a45cc27cde" providerId="LiveId" clId="{9208BBB7-A493-4E0A-AF1C-F7EE09C656D1}" dt="2020-02-05T17:49:50.738" v="2150" actId="26606"/>
          <ac:grpSpMkLst>
            <pc:docMk/>
            <pc:sldMk cId="1468315533" sldId="258"/>
            <ac:grpSpMk id="333" creationId="{908DA454-A7F1-451C-B515-495788249509}"/>
          </ac:grpSpMkLst>
        </pc:grpChg>
        <pc:grpChg chg="add del">
          <ac:chgData name="Tim Bader" userId="85e9c6a45cc27cde" providerId="LiveId" clId="{9208BBB7-A493-4E0A-AF1C-F7EE09C656D1}" dt="2020-02-05T17:49:53.675" v="2152" actId="26606"/>
          <ac:grpSpMkLst>
            <pc:docMk/>
            <pc:sldMk cId="1468315533" sldId="258"/>
            <ac:grpSpMk id="336" creationId="{A74C980A-5321-4E88-B6F7-572A3327E3C8}"/>
          </ac:grpSpMkLst>
        </pc:grpChg>
        <pc:grpChg chg="add del">
          <ac:chgData name="Tim Bader" userId="85e9c6a45cc27cde" providerId="LiveId" clId="{9208BBB7-A493-4E0A-AF1C-F7EE09C656D1}" dt="2020-02-05T17:49:53.675" v="2152" actId="26606"/>
          <ac:grpSpMkLst>
            <pc:docMk/>
            <pc:sldMk cId="1468315533" sldId="258"/>
            <ac:grpSpMk id="340" creationId="{0A1FAD6E-B62A-435F-B914-503F8B950123}"/>
          </ac:grpSpMkLst>
        </pc:grpChg>
        <pc:grpChg chg="add del">
          <ac:chgData name="Tim Bader" userId="85e9c6a45cc27cde" providerId="LiveId" clId="{9208BBB7-A493-4E0A-AF1C-F7EE09C656D1}" dt="2020-02-05T17:49:55.829" v="2154" actId="26606"/>
          <ac:grpSpMkLst>
            <pc:docMk/>
            <pc:sldMk cId="1468315533" sldId="258"/>
            <ac:grpSpMk id="346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56:00.047" v="2610" actId="26606"/>
          <ac:grpSpMkLst>
            <pc:docMk/>
            <pc:sldMk cId="1468315533" sldId="258"/>
            <ac:grpSpMk id="368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8:07:27.877" v="3000" actId="26606"/>
          <ac:grpSpMkLst>
            <pc:docMk/>
            <pc:sldMk cId="1468315533" sldId="258"/>
            <ac:grpSpMk id="381" creationId="{F594A2EF-2FF2-48A2-91C9-02790030750B}"/>
          </ac:grpSpMkLst>
        </pc:grpChg>
        <pc:grpChg chg="add del">
          <ac:chgData name="Tim Bader" userId="85e9c6a45cc27cde" providerId="LiveId" clId="{9208BBB7-A493-4E0A-AF1C-F7EE09C656D1}" dt="2020-02-05T18:07:25.850" v="2998" actId="26606"/>
          <ac:grpSpMkLst>
            <pc:docMk/>
            <pc:sldMk cId="1468315533" sldId="258"/>
            <ac:grpSpMk id="388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8:07:27.877" v="3000" actId="26606"/>
          <ac:grpSpMkLst>
            <pc:docMk/>
            <pc:sldMk cId="1468315533" sldId="258"/>
            <ac:grpSpMk id="411" creationId="{F594A2EF-2FF2-48A2-91C9-02790030750B}"/>
          </ac:grpSpMkLst>
        </pc:grpChg>
        <pc:grpChg chg="add del">
          <ac:chgData name="Tim Bader" userId="85e9c6a45cc27cde" providerId="LiveId" clId="{9208BBB7-A493-4E0A-AF1C-F7EE09C656D1}" dt="2020-02-05T18:07:27.877" v="3000" actId="26606"/>
          <ac:grpSpMkLst>
            <pc:docMk/>
            <pc:sldMk cId="1468315533" sldId="258"/>
            <ac:grpSpMk id="416" creationId="{75343792-FB15-4868-8582-6FB07FD06552}"/>
          </ac:grpSpMkLst>
        </pc:grpChg>
        <pc:picChg chg="add mod">
          <ac:chgData name="Tim Bader" userId="85e9c6a45cc27cde" providerId="LiveId" clId="{9208BBB7-A493-4E0A-AF1C-F7EE09C656D1}" dt="2020-02-05T17:39:57.707" v="1195"/>
          <ac:picMkLst>
            <pc:docMk/>
            <pc:sldMk cId="1468315533" sldId="258"/>
            <ac:picMk id="4" creationId="{D816CAA5-65A1-4AA2-BED9-00CF8C50AE4E}"/>
          </ac:picMkLst>
        </pc:picChg>
        <pc:picChg chg="add del mod">
          <ac:chgData name="Tim Bader" userId="85e9c6a45cc27cde" providerId="LiveId" clId="{9208BBB7-A493-4E0A-AF1C-F7EE09C656D1}" dt="2020-02-05T17:44:47.663" v="1927" actId="478"/>
          <ac:picMkLst>
            <pc:docMk/>
            <pc:sldMk cId="1468315533" sldId="258"/>
            <ac:picMk id="5" creationId="{19634716-347E-42D8-B63A-D474BA3739E8}"/>
          </ac:picMkLst>
        </pc:picChg>
        <pc:picChg chg="add mod ord modCrop">
          <ac:chgData name="Tim Bader" userId="85e9c6a45cc27cde" providerId="LiveId" clId="{9208BBB7-A493-4E0A-AF1C-F7EE09C656D1}" dt="2020-02-05T18:07:27.877" v="3000" actId="26606"/>
          <ac:picMkLst>
            <pc:docMk/>
            <pc:sldMk cId="1468315533" sldId="258"/>
            <ac:picMk id="6" creationId="{889A07D1-5003-4D7C-B490-1BB2CC5C14C6}"/>
          </ac:picMkLst>
        </pc:picChg>
      </pc:sldChg>
      <pc:sldChg chg="addSp delSp modSp add del mod setBg">
        <pc:chgData name="Tim Bader" userId="85e9c6a45cc27cde" providerId="LiveId" clId="{9208BBB7-A493-4E0A-AF1C-F7EE09C656D1}" dt="2020-02-05T17:37:33.337" v="1135" actId="47"/>
        <pc:sldMkLst>
          <pc:docMk/>
          <pc:sldMk cId="3692691435" sldId="258"/>
        </pc:sldMkLst>
        <pc:spChg chg="del">
          <ac:chgData name="Tim Bader" userId="85e9c6a45cc27cde" providerId="LiveId" clId="{9208BBB7-A493-4E0A-AF1C-F7EE09C656D1}" dt="2020-02-05T17:28:31.068" v="740"/>
          <ac:spMkLst>
            <pc:docMk/>
            <pc:sldMk cId="3692691435" sldId="258"/>
            <ac:spMk id="2" creationId="{79307A74-842A-4D18-94D5-DFBE0FFCEB5D}"/>
          </ac:spMkLst>
        </pc:spChg>
        <pc:spChg chg="del">
          <ac:chgData name="Tim Bader" userId="85e9c6a45cc27cde" providerId="LiveId" clId="{9208BBB7-A493-4E0A-AF1C-F7EE09C656D1}" dt="2020-02-05T17:28:31.068" v="740"/>
          <ac:spMkLst>
            <pc:docMk/>
            <pc:sldMk cId="3692691435" sldId="258"/>
            <ac:spMk id="3" creationId="{B5ABCF5F-B023-4333-9943-4DD5FE0B4C69}"/>
          </ac:spMkLst>
        </pc:spChg>
        <pc:spChg chg="add mod">
          <ac:chgData name="Tim Bader" userId="85e9c6a45cc27cde" providerId="LiveId" clId="{9208BBB7-A493-4E0A-AF1C-F7EE09C656D1}" dt="2020-02-05T17:28:41.119" v="741" actId="26606"/>
          <ac:spMkLst>
            <pc:docMk/>
            <pc:sldMk cId="3692691435" sldId="258"/>
            <ac:spMk id="4" creationId="{64B93D3A-7185-4A90-AC0A-A8E60EF1F9FE}"/>
          </ac:spMkLst>
        </pc:spChg>
        <pc:spChg chg="add mod">
          <ac:chgData name="Tim Bader" userId="85e9c6a45cc27cde" providerId="LiveId" clId="{9208BBB7-A493-4E0A-AF1C-F7EE09C656D1}" dt="2020-02-05T17:28:41.119" v="741" actId="26606"/>
          <ac:spMkLst>
            <pc:docMk/>
            <pc:sldMk cId="3692691435" sldId="258"/>
            <ac:spMk id="5" creationId="{19585C44-FB81-46EB-886D-FBCCD5C87D76}"/>
          </ac:spMkLst>
        </pc:spChg>
        <pc:spChg chg="add">
          <ac:chgData name="Tim Bader" userId="85e9c6a45cc27cde" providerId="LiveId" clId="{9208BBB7-A493-4E0A-AF1C-F7EE09C656D1}" dt="2020-02-05T17:28:41.119" v="741" actId="26606"/>
          <ac:spMkLst>
            <pc:docMk/>
            <pc:sldMk cId="3692691435" sldId="258"/>
            <ac:spMk id="36" creationId="{6BDBA639-2A71-4A60-A71A-FF1836F546CE}"/>
          </ac:spMkLst>
        </pc:spChg>
        <pc:spChg chg="add">
          <ac:chgData name="Tim Bader" userId="85e9c6a45cc27cde" providerId="LiveId" clId="{9208BBB7-A493-4E0A-AF1C-F7EE09C656D1}" dt="2020-02-05T17:28:41.119" v="741" actId="26606"/>
          <ac:spMkLst>
            <pc:docMk/>
            <pc:sldMk cId="3692691435" sldId="258"/>
            <ac:spMk id="59" creationId="{D9C506D7-84CB-4057-A44A-465313E78538}"/>
          </ac:spMkLst>
        </pc:spChg>
        <pc:spChg chg="add">
          <ac:chgData name="Tim Bader" userId="85e9c6a45cc27cde" providerId="LiveId" clId="{9208BBB7-A493-4E0A-AF1C-F7EE09C656D1}" dt="2020-02-05T17:28:41.119" v="741" actId="26606"/>
          <ac:spMkLst>
            <pc:docMk/>
            <pc:sldMk cId="3692691435" sldId="258"/>
            <ac:spMk id="61" creationId="{7842FC68-61FD-4700-8A22-BB8B071884DB}"/>
          </ac:spMkLst>
        </pc:spChg>
        <pc:grpChg chg="add">
          <ac:chgData name="Tim Bader" userId="85e9c6a45cc27cde" providerId="LiveId" clId="{9208BBB7-A493-4E0A-AF1C-F7EE09C656D1}" dt="2020-02-05T17:28:41.119" v="741" actId="26606"/>
          <ac:grpSpMkLst>
            <pc:docMk/>
            <pc:sldMk cId="3692691435" sldId="258"/>
            <ac:grpSpMk id="10" creationId="{84DB7353-7D7A-431B-A5B6-A3845E6F2BB2}"/>
          </ac:grpSpMkLst>
        </pc:grpChg>
        <pc:grpChg chg="add">
          <ac:chgData name="Tim Bader" userId="85e9c6a45cc27cde" providerId="LiveId" clId="{9208BBB7-A493-4E0A-AF1C-F7EE09C656D1}" dt="2020-02-05T17:28:41.119" v="741" actId="26606"/>
          <ac:grpSpMkLst>
            <pc:docMk/>
            <pc:sldMk cId="3692691435" sldId="258"/>
            <ac:grpSpMk id="31" creationId="{1B24766B-81CA-44C7-BF11-77A12BA42411}"/>
          </ac:grpSpMkLst>
        </pc:grpChg>
        <pc:grpChg chg="add">
          <ac:chgData name="Tim Bader" userId="85e9c6a45cc27cde" providerId="LiveId" clId="{9208BBB7-A493-4E0A-AF1C-F7EE09C656D1}" dt="2020-02-05T17:28:41.119" v="741" actId="26606"/>
          <ac:grpSpMkLst>
            <pc:docMk/>
            <pc:sldMk cId="3692691435" sldId="258"/>
            <ac:grpSpMk id="38" creationId="{5E208A8B-5EBD-4532-BE72-26414FA7CFF6}"/>
          </ac:grpSpMkLst>
        </pc:grpChg>
      </pc:sldChg>
      <pc:sldChg chg="add del">
        <pc:chgData name="Tim Bader" userId="85e9c6a45cc27cde" providerId="LiveId" clId="{9208BBB7-A493-4E0A-AF1C-F7EE09C656D1}" dt="2020-02-05T17:37:57.781" v="1138" actId="2696"/>
        <pc:sldMkLst>
          <pc:docMk/>
          <pc:sldMk cId="4146784513" sldId="258"/>
        </pc:sldMkLst>
      </pc:sldChg>
      <pc:sldChg chg="addSp delSp modSp add mod modTransition setBg setClrOvrMap">
        <pc:chgData name="Tim Bader" userId="85e9c6a45cc27cde" providerId="LiveId" clId="{9208BBB7-A493-4E0A-AF1C-F7EE09C656D1}" dt="2020-02-05T18:50:11.834" v="4721"/>
        <pc:sldMkLst>
          <pc:docMk/>
          <pc:sldMk cId="2958777386" sldId="259"/>
        </pc:sldMkLst>
        <pc:spChg chg="mod ord">
          <ac:chgData name="Tim Bader" userId="85e9c6a45cc27cde" providerId="LiveId" clId="{9208BBB7-A493-4E0A-AF1C-F7EE09C656D1}" dt="2020-02-05T17:58:07.548" v="2660" actId="26606"/>
          <ac:spMkLst>
            <pc:docMk/>
            <pc:sldMk cId="2958777386" sldId="259"/>
            <ac:spMk id="2" creationId="{F68AA616-9AEE-4C95-AED9-817EC56B670D}"/>
          </ac:spMkLst>
        </pc:spChg>
        <pc:spChg chg="mod ord">
          <ac:chgData name="Tim Bader" userId="85e9c6a45cc27cde" providerId="LiveId" clId="{9208BBB7-A493-4E0A-AF1C-F7EE09C656D1}" dt="2020-02-05T17:58:07.548" v="2660" actId="26606"/>
          <ac:spMkLst>
            <pc:docMk/>
            <pc:sldMk cId="2958777386" sldId="259"/>
            <ac:spMk id="3" creationId="{85987EDB-5403-426C-A4F3-356479EE9FE2}"/>
          </ac:spMkLst>
        </pc:spChg>
        <pc:spChg chg="add del">
          <ac:chgData name="Tim Bader" userId="85e9c6a45cc27cde" providerId="LiveId" clId="{9208BBB7-A493-4E0A-AF1C-F7EE09C656D1}" dt="2020-02-05T17:55:15.668" v="2584" actId="26606"/>
          <ac:spMkLst>
            <pc:docMk/>
            <pc:sldMk cId="2958777386" sldId="259"/>
            <ac:spMk id="9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55:16.902" v="2586" actId="26606"/>
          <ac:spMkLst>
            <pc:docMk/>
            <pc:sldMk cId="2958777386" sldId="259"/>
            <ac:spMk id="32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7:55:16.902" v="2586" actId="26606"/>
          <ac:spMkLst>
            <pc:docMk/>
            <pc:sldMk cId="2958777386" sldId="259"/>
            <ac:spMk id="33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55:18.541" v="2588" actId="26606"/>
          <ac:spMkLst>
            <pc:docMk/>
            <pc:sldMk cId="2958777386" sldId="259"/>
            <ac:spMk id="38" creationId="{69C59A28-56CE-4D1A-A907-C8D7005775E7}"/>
          </ac:spMkLst>
        </pc:spChg>
        <pc:spChg chg="add del">
          <ac:chgData name="Tim Bader" userId="85e9c6a45cc27cde" providerId="LiveId" clId="{9208BBB7-A493-4E0A-AF1C-F7EE09C656D1}" dt="2020-02-05T17:55:50.636" v="2609" actId="26606"/>
          <ac:spMkLst>
            <pc:docMk/>
            <pc:sldMk cId="2958777386" sldId="259"/>
            <ac:spMk id="43" creationId="{46D7320D-AB25-4689-9709-D27FF235340B}"/>
          </ac:spMkLst>
        </pc:spChg>
        <pc:spChg chg="add del">
          <ac:chgData name="Tim Bader" userId="85e9c6a45cc27cde" providerId="LiveId" clId="{9208BBB7-A493-4E0A-AF1C-F7EE09C656D1}" dt="2020-02-05T17:55:27.960" v="2592" actId="26606"/>
          <ac:spMkLst>
            <pc:docMk/>
            <pc:sldMk cId="2958777386" sldId="259"/>
            <ac:spMk id="75" creationId="{A2027178-7D50-45EC-B6F1-B308D927D105}"/>
          </ac:spMkLst>
        </pc:spChg>
        <pc:spChg chg="add del">
          <ac:chgData name="Tim Bader" userId="85e9c6a45cc27cde" providerId="LiveId" clId="{9208BBB7-A493-4E0A-AF1C-F7EE09C656D1}" dt="2020-02-05T17:55:30.443" v="2594" actId="26606"/>
          <ac:spMkLst>
            <pc:docMk/>
            <pc:sldMk cId="2958777386" sldId="259"/>
            <ac:spMk id="105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55:30.443" v="2594" actId="26606"/>
          <ac:spMkLst>
            <pc:docMk/>
            <pc:sldMk cId="2958777386" sldId="259"/>
            <ac:spMk id="126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7:55:33.476" v="2596" actId="26606"/>
          <ac:spMkLst>
            <pc:docMk/>
            <pc:sldMk cId="2958777386" sldId="259"/>
            <ac:spMk id="128" creationId="{20F21AEA-57E7-478E-AF43-AB2FC841F026}"/>
          </ac:spMkLst>
        </pc:spChg>
        <pc:spChg chg="add del">
          <ac:chgData name="Tim Bader" userId="85e9c6a45cc27cde" providerId="LiveId" clId="{9208BBB7-A493-4E0A-AF1C-F7EE09C656D1}" dt="2020-02-05T17:55:33.476" v="2596" actId="26606"/>
          <ac:spMkLst>
            <pc:docMk/>
            <pc:sldMk cId="2958777386" sldId="259"/>
            <ac:spMk id="131" creationId="{3B17968E-D407-428A-A8C9-99834F3370BD}"/>
          </ac:spMkLst>
        </pc:spChg>
        <pc:spChg chg="add del">
          <ac:chgData name="Tim Bader" userId="85e9c6a45cc27cde" providerId="LiveId" clId="{9208BBB7-A493-4E0A-AF1C-F7EE09C656D1}" dt="2020-02-05T17:55:36.569" v="2598" actId="26606"/>
          <ac:spMkLst>
            <pc:docMk/>
            <pc:sldMk cId="2958777386" sldId="259"/>
            <ac:spMk id="133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55:41.963" v="2600" actId="26606"/>
          <ac:spMkLst>
            <pc:docMk/>
            <pc:sldMk cId="2958777386" sldId="259"/>
            <ac:spMk id="155" creationId="{8F1EA515-CC51-4CBB-8ED6-640E74376DDF}"/>
          </ac:spMkLst>
        </pc:spChg>
        <pc:spChg chg="add del">
          <ac:chgData name="Tim Bader" userId="85e9c6a45cc27cde" providerId="LiveId" clId="{9208BBB7-A493-4E0A-AF1C-F7EE09C656D1}" dt="2020-02-05T17:55:41.963" v="2600" actId="26606"/>
          <ac:spMkLst>
            <pc:docMk/>
            <pc:sldMk cId="2958777386" sldId="259"/>
            <ac:spMk id="158" creationId="{68C4A439-E3A5-4F3A-863D-CF6D705AB651}"/>
          </ac:spMkLst>
        </pc:spChg>
        <pc:spChg chg="add del">
          <ac:chgData name="Tim Bader" userId="85e9c6a45cc27cde" providerId="LiveId" clId="{9208BBB7-A493-4E0A-AF1C-F7EE09C656D1}" dt="2020-02-05T17:55:44.415" v="2602" actId="26606"/>
          <ac:spMkLst>
            <pc:docMk/>
            <pc:sldMk cId="2958777386" sldId="259"/>
            <ac:spMk id="160" creationId="{9B804006-101D-4F64-B355-23096AAA7223}"/>
          </ac:spMkLst>
        </pc:spChg>
        <pc:spChg chg="add del">
          <ac:chgData name="Tim Bader" userId="85e9c6a45cc27cde" providerId="LiveId" clId="{9208BBB7-A493-4E0A-AF1C-F7EE09C656D1}" dt="2020-02-05T17:57:17" v="2622" actId="26606"/>
          <ac:spMkLst>
            <pc:docMk/>
            <pc:sldMk cId="2958777386" sldId="259"/>
            <ac:spMk id="182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55:48.163" v="2604" actId="26606"/>
          <ac:spMkLst>
            <pc:docMk/>
            <pc:sldMk cId="2958777386" sldId="259"/>
            <ac:spMk id="188" creationId="{20F21AEA-57E7-478E-AF43-AB2FC841F026}"/>
          </ac:spMkLst>
        </pc:spChg>
        <pc:spChg chg="add del">
          <ac:chgData name="Tim Bader" userId="85e9c6a45cc27cde" providerId="LiveId" clId="{9208BBB7-A493-4E0A-AF1C-F7EE09C656D1}" dt="2020-02-05T17:55:48.163" v="2604" actId="26606"/>
          <ac:spMkLst>
            <pc:docMk/>
            <pc:sldMk cId="2958777386" sldId="259"/>
            <ac:spMk id="191" creationId="{3B17968E-D407-428A-A8C9-99834F3370BD}"/>
          </ac:spMkLst>
        </pc:spChg>
        <pc:spChg chg="add del">
          <ac:chgData name="Tim Bader" userId="85e9c6a45cc27cde" providerId="LiveId" clId="{9208BBB7-A493-4E0A-AF1C-F7EE09C656D1}" dt="2020-02-05T17:55:49.027" v="2606" actId="26606"/>
          <ac:spMkLst>
            <pc:docMk/>
            <pc:sldMk cId="2958777386" sldId="259"/>
            <ac:spMk id="193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55:50.621" v="2608" actId="26606"/>
          <ac:spMkLst>
            <pc:docMk/>
            <pc:sldMk cId="2958777386" sldId="259"/>
            <ac:spMk id="215" creationId="{9B804006-101D-4F64-B355-23096AAA7223}"/>
          </ac:spMkLst>
        </pc:spChg>
        <pc:spChg chg="add del">
          <ac:chgData name="Tim Bader" userId="85e9c6a45cc27cde" providerId="LiveId" clId="{9208BBB7-A493-4E0A-AF1C-F7EE09C656D1}" dt="2020-02-05T17:58:07.548" v="2660" actId="26606"/>
          <ac:spMkLst>
            <pc:docMk/>
            <pc:sldMk cId="2958777386" sldId="259"/>
            <ac:spMk id="219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58:07.548" v="2660" actId="26606"/>
          <ac:spMkLst>
            <pc:docMk/>
            <pc:sldMk cId="2958777386" sldId="259"/>
            <ac:spMk id="240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7:57:17" v="2622" actId="26606"/>
          <ac:spMkLst>
            <pc:docMk/>
            <pc:sldMk cId="2958777386" sldId="259"/>
            <ac:spMk id="260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7:57:18.490" v="2624" actId="26606"/>
          <ac:spMkLst>
            <pc:docMk/>
            <pc:sldMk cId="2958777386" sldId="259"/>
            <ac:spMk id="262" creationId="{88B52E20-326B-4A7F-8666-C671DFCE76F3}"/>
          </ac:spMkLst>
        </pc:spChg>
        <pc:spChg chg="add del">
          <ac:chgData name="Tim Bader" userId="85e9c6a45cc27cde" providerId="LiveId" clId="{9208BBB7-A493-4E0A-AF1C-F7EE09C656D1}" dt="2020-02-05T17:57:18.490" v="2624" actId="26606"/>
          <ac:spMkLst>
            <pc:docMk/>
            <pc:sldMk cId="2958777386" sldId="259"/>
            <ac:spMk id="264" creationId="{6A5B3506-4104-4F59-A242-9D0217BB1798}"/>
          </ac:spMkLst>
        </pc:spChg>
        <pc:spChg chg="add del">
          <ac:chgData name="Tim Bader" userId="85e9c6a45cc27cde" providerId="LiveId" clId="{9208BBB7-A493-4E0A-AF1C-F7EE09C656D1}" dt="2020-02-05T17:57:20.283" v="2626" actId="26606"/>
          <ac:spMkLst>
            <pc:docMk/>
            <pc:sldMk cId="2958777386" sldId="259"/>
            <ac:spMk id="266" creationId="{FDF6070E-CACF-434A-A9CA-CE262E375890}"/>
          </ac:spMkLst>
        </pc:spChg>
        <pc:spChg chg="add del">
          <ac:chgData name="Tim Bader" userId="85e9c6a45cc27cde" providerId="LiveId" clId="{9208BBB7-A493-4E0A-AF1C-F7EE09C656D1}" dt="2020-02-05T17:57:20.283" v="2626" actId="26606"/>
          <ac:spMkLst>
            <pc:docMk/>
            <pc:sldMk cId="2958777386" sldId="259"/>
            <ac:spMk id="271" creationId="{3CD947B6-F78E-4C29-9CAD-98A4A509B41A}"/>
          </ac:spMkLst>
        </pc:spChg>
        <pc:spChg chg="add del">
          <ac:chgData name="Tim Bader" userId="85e9c6a45cc27cde" providerId="LiveId" clId="{9208BBB7-A493-4E0A-AF1C-F7EE09C656D1}" dt="2020-02-05T17:57:22.953" v="2628" actId="26606"/>
          <ac:spMkLst>
            <pc:docMk/>
            <pc:sldMk cId="2958777386" sldId="259"/>
            <ac:spMk id="273" creationId="{F18CB3AD-FB42-4CE7-8D01-F2632E13932A}"/>
          </ac:spMkLst>
        </pc:spChg>
        <pc:spChg chg="add del">
          <ac:chgData name="Tim Bader" userId="85e9c6a45cc27cde" providerId="LiveId" clId="{9208BBB7-A493-4E0A-AF1C-F7EE09C656D1}" dt="2020-02-05T17:57:22.953" v="2628" actId="26606"/>
          <ac:spMkLst>
            <pc:docMk/>
            <pc:sldMk cId="2958777386" sldId="259"/>
            <ac:spMk id="283" creationId="{49CBE95E-DA95-43EF-BAA8-C4E8E7DB8192}"/>
          </ac:spMkLst>
        </pc:spChg>
        <pc:spChg chg="add del">
          <ac:chgData name="Tim Bader" userId="85e9c6a45cc27cde" providerId="LiveId" clId="{9208BBB7-A493-4E0A-AF1C-F7EE09C656D1}" dt="2020-02-05T17:58:07.548" v="2660" actId="26606"/>
          <ac:spMkLst>
            <pc:docMk/>
            <pc:sldMk cId="2958777386" sldId="259"/>
            <ac:spMk id="285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7:58:07.548" v="2660" actId="26606"/>
          <ac:spMkLst>
            <pc:docMk/>
            <pc:sldMk cId="2958777386" sldId="259"/>
            <ac:spMk id="306" creationId="{44C110BA-81E8-4247-853A-5F2B93E92E46}"/>
          </ac:spMkLst>
        </pc:spChg>
        <pc:grpChg chg="add del">
          <ac:chgData name="Tim Bader" userId="85e9c6a45cc27cde" providerId="LiveId" clId="{9208BBB7-A493-4E0A-AF1C-F7EE09C656D1}" dt="2020-02-05T17:55:15.668" v="2584" actId="26606"/>
          <ac:grpSpMkLst>
            <pc:docMk/>
            <pc:sldMk cId="2958777386" sldId="259"/>
            <ac:grpSpMk id="11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55:16.902" v="2586" actId="26606"/>
          <ac:grpSpMkLst>
            <pc:docMk/>
            <pc:sldMk cId="2958777386" sldId="259"/>
            <ac:grpSpMk id="34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55:18.541" v="2588" actId="26606"/>
          <ac:grpSpMkLst>
            <pc:docMk/>
            <pc:sldMk cId="2958777386" sldId="259"/>
            <ac:grpSpMk id="39" creationId="{EAD71ACA-6DBF-4D03-9ADB-A4428E832548}"/>
          </ac:grpSpMkLst>
        </pc:grpChg>
        <pc:grpChg chg="add del">
          <ac:chgData name="Tim Bader" userId="85e9c6a45cc27cde" providerId="LiveId" clId="{9208BBB7-A493-4E0A-AF1C-F7EE09C656D1}" dt="2020-02-05T17:55:18.541" v="2588" actId="26606"/>
          <ac:grpSpMkLst>
            <pc:docMk/>
            <pc:sldMk cId="2958777386" sldId="259"/>
            <ac:grpSpMk id="41" creationId="{38AA92E5-F34E-427C-8658-81A7C9A3F8F7}"/>
          </ac:grpSpMkLst>
        </pc:grpChg>
        <pc:grpChg chg="add del">
          <ac:chgData name="Tim Bader" userId="85e9c6a45cc27cde" providerId="LiveId" clId="{9208BBB7-A493-4E0A-AF1C-F7EE09C656D1}" dt="2020-02-05T17:55:50.636" v="2609" actId="26606"/>
          <ac:grpSpMkLst>
            <pc:docMk/>
            <pc:sldMk cId="2958777386" sldId="259"/>
            <ac:grpSpMk id="44" creationId="{C6D17DA0-CF9F-4758-9F4D-025230277CCE}"/>
          </ac:grpSpMkLst>
        </pc:grpChg>
        <pc:grpChg chg="add del">
          <ac:chgData name="Tim Bader" userId="85e9c6a45cc27cde" providerId="LiveId" clId="{9208BBB7-A493-4E0A-AF1C-F7EE09C656D1}" dt="2020-02-05T17:55:50.636" v="2609" actId="26606"/>
          <ac:grpSpMkLst>
            <pc:docMk/>
            <pc:sldMk cId="2958777386" sldId="259"/>
            <ac:grpSpMk id="66" creationId="{E06DFFB4-0D87-4E4B-AC91-ABB404B1A301}"/>
          </ac:grpSpMkLst>
        </pc:grpChg>
        <pc:grpChg chg="add del">
          <ac:chgData name="Tim Bader" userId="85e9c6a45cc27cde" providerId="LiveId" clId="{9208BBB7-A493-4E0A-AF1C-F7EE09C656D1}" dt="2020-02-05T17:55:27.960" v="2592" actId="26606"/>
          <ac:grpSpMkLst>
            <pc:docMk/>
            <pc:sldMk cId="2958777386" sldId="259"/>
            <ac:grpSpMk id="77" creationId="{FBFB0784-3787-467E-A6EE-25169A9E3496}"/>
          </ac:grpSpMkLst>
        </pc:grpChg>
        <pc:grpChg chg="add del">
          <ac:chgData name="Tim Bader" userId="85e9c6a45cc27cde" providerId="LiveId" clId="{9208BBB7-A493-4E0A-AF1C-F7EE09C656D1}" dt="2020-02-05T17:55:27.960" v="2592" actId="26606"/>
          <ac:grpSpMkLst>
            <pc:docMk/>
            <pc:sldMk cId="2958777386" sldId="259"/>
            <ac:grpSpMk id="100" creationId="{EB198604-08D7-456B-AE20-46A30AD512FD}"/>
          </ac:grpSpMkLst>
        </pc:grpChg>
        <pc:grpChg chg="add del">
          <ac:chgData name="Tim Bader" userId="85e9c6a45cc27cde" providerId="LiveId" clId="{9208BBB7-A493-4E0A-AF1C-F7EE09C656D1}" dt="2020-02-05T17:55:30.443" v="2594" actId="26606"/>
          <ac:grpSpMkLst>
            <pc:docMk/>
            <pc:sldMk cId="2958777386" sldId="259"/>
            <ac:grpSpMk id="106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55:33.476" v="2596" actId="26606"/>
          <ac:grpSpMkLst>
            <pc:docMk/>
            <pc:sldMk cId="2958777386" sldId="259"/>
            <ac:grpSpMk id="129" creationId="{75B466EC-DCA4-497B-ADC6-2FD9CBDFD383}"/>
          </ac:grpSpMkLst>
        </pc:grpChg>
        <pc:grpChg chg="add del">
          <ac:chgData name="Tim Bader" userId="85e9c6a45cc27cde" providerId="LiveId" clId="{9208BBB7-A493-4E0A-AF1C-F7EE09C656D1}" dt="2020-02-05T17:55:33.476" v="2596" actId="26606"/>
          <ac:grpSpMkLst>
            <pc:docMk/>
            <pc:sldMk cId="2958777386" sldId="259"/>
            <ac:grpSpMk id="130" creationId="{EE8F4B49-0EA1-4FC6-9E48-72204630ECAE}"/>
          </ac:grpSpMkLst>
        </pc:grpChg>
        <pc:grpChg chg="add del">
          <ac:chgData name="Tim Bader" userId="85e9c6a45cc27cde" providerId="LiveId" clId="{9208BBB7-A493-4E0A-AF1C-F7EE09C656D1}" dt="2020-02-05T17:55:36.569" v="2598" actId="26606"/>
          <ac:grpSpMkLst>
            <pc:docMk/>
            <pc:sldMk cId="2958777386" sldId="259"/>
            <ac:grpSpMk id="134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55:41.963" v="2600" actId="26606"/>
          <ac:grpSpMkLst>
            <pc:docMk/>
            <pc:sldMk cId="2958777386" sldId="259"/>
            <ac:grpSpMk id="156" creationId="{F95E7964-266D-4186-815A-3B60F505CCF0}"/>
          </ac:grpSpMkLst>
        </pc:grpChg>
        <pc:grpChg chg="add del">
          <ac:chgData name="Tim Bader" userId="85e9c6a45cc27cde" providerId="LiveId" clId="{9208BBB7-A493-4E0A-AF1C-F7EE09C656D1}" dt="2020-02-05T17:55:41.963" v="2600" actId="26606"/>
          <ac:grpSpMkLst>
            <pc:docMk/>
            <pc:sldMk cId="2958777386" sldId="259"/>
            <ac:grpSpMk id="157" creationId="{35F4A6DA-68AF-4471-896A-25CB5A331A2A}"/>
          </ac:grpSpMkLst>
        </pc:grpChg>
        <pc:grpChg chg="add del">
          <ac:chgData name="Tim Bader" userId="85e9c6a45cc27cde" providerId="LiveId" clId="{9208BBB7-A493-4E0A-AF1C-F7EE09C656D1}" dt="2020-02-05T17:55:44.415" v="2602" actId="26606"/>
          <ac:grpSpMkLst>
            <pc:docMk/>
            <pc:sldMk cId="2958777386" sldId="259"/>
            <ac:grpSpMk id="161" creationId="{43F2C4BC-2412-4B5C-B484-720B59818E32}"/>
          </ac:grpSpMkLst>
        </pc:grpChg>
        <pc:grpChg chg="add del">
          <ac:chgData name="Tim Bader" userId="85e9c6a45cc27cde" providerId="LiveId" clId="{9208BBB7-A493-4E0A-AF1C-F7EE09C656D1}" dt="2020-02-05T17:55:44.415" v="2602" actId="26606"/>
          <ac:grpSpMkLst>
            <pc:docMk/>
            <pc:sldMk cId="2958777386" sldId="259"/>
            <ac:grpSpMk id="183" creationId="{DADA2559-D208-4654-A8D6-0EAB57A6091D}"/>
          </ac:grpSpMkLst>
        </pc:grpChg>
        <pc:grpChg chg="add del">
          <ac:chgData name="Tim Bader" userId="85e9c6a45cc27cde" providerId="LiveId" clId="{9208BBB7-A493-4E0A-AF1C-F7EE09C656D1}" dt="2020-02-05T17:57:17" v="2622" actId="26606"/>
          <ac:grpSpMkLst>
            <pc:docMk/>
            <pc:sldMk cId="2958777386" sldId="259"/>
            <ac:grpSpMk id="184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55:48.163" v="2604" actId="26606"/>
          <ac:grpSpMkLst>
            <pc:docMk/>
            <pc:sldMk cId="2958777386" sldId="259"/>
            <ac:grpSpMk id="189" creationId="{75B466EC-DCA4-497B-ADC6-2FD9CBDFD383}"/>
          </ac:grpSpMkLst>
        </pc:grpChg>
        <pc:grpChg chg="add del">
          <ac:chgData name="Tim Bader" userId="85e9c6a45cc27cde" providerId="LiveId" clId="{9208BBB7-A493-4E0A-AF1C-F7EE09C656D1}" dt="2020-02-05T17:55:48.163" v="2604" actId="26606"/>
          <ac:grpSpMkLst>
            <pc:docMk/>
            <pc:sldMk cId="2958777386" sldId="259"/>
            <ac:grpSpMk id="190" creationId="{EE8F4B49-0EA1-4FC6-9E48-72204630ECAE}"/>
          </ac:grpSpMkLst>
        </pc:grpChg>
        <pc:grpChg chg="add del">
          <ac:chgData name="Tim Bader" userId="85e9c6a45cc27cde" providerId="LiveId" clId="{9208BBB7-A493-4E0A-AF1C-F7EE09C656D1}" dt="2020-02-05T17:55:49.027" v="2606" actId="26606"/>
          <ac:grpSpMkLst>
            <pc:docMk/>
            <pc:sldMk cId="2958777386" sldId="259"/>
            <ac:grpSpMk id="194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55:50.621" v="2608" actId="26606"/>
          <ac:grpSpMkLst>
            <pc:docMk/>
            <pc:sldMk cId="2958777386" sldId="259"/>
            <ac:grpSpMk id="216" creationId="{43F2C4BC-2412-4B5C-B484-720B59818E32}"/>
          </ac:grpSpMkLst>
        </pc:grpChg>
        <pc:grpChg chg="add del">
          <ac:chgData name="Tim Bader" userId="85e9c6a45cc27cde" providerId="LiveId" clId="{9208BBB7-A493-4E0A-AF1C-F7EE09C656D1}" dt="2020-02-05T17:55:50.621" v="2608" actId="26606"/>
          <ac:grpSpMkLst>
            <pc:docMk/>
            <pc:sldMk cId="2958777386" sldId="259"/>
            <ac:grpSpMk id="217" creationId="{DADA2559-D208-4654-A8D6-0EAB57A6091D}"/>
          </ac:grpSpMkLst>
        </pc:grpChg>
        <pc:grpChg chg="add del">
          <ac:chgData name="Tim Bader" userId="85e9c6a45cc27cde" providerId="LiveId" clId="{9208BBB7-A493-4E0A-AF1C-F7EE09C656D1}" dt="2020-02-05T17:58:07.548" v="2660" actId="26606"/>
          <ac:grpSpMkLst>
            <pc:docMk/>
            <pc:sldMk cId="2958777386" sldId="259"/>
            <ac:grpSpMk id="220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7:57:18.490" v="2624" actId="26606"/>
          <ac:grpSpMkLst>
            <pc:docMk/>
            <pc:sldMk cId="2958777386" sldId="259"/>
            <ac:grpSpMk id="263" creationId="{FF43BD39-1A49-482F-ABCC-84ACA39F1A99}"/>
          </ac:grpSpMkLst>
        </pc:grpChg>
        <pc:grpChg chg="add del">
          <ac:chgData name="Tim Bader" userId="85e9c6a45cc27cde" providerId="LiveId" clId="{9208BBB7-A493-4E0A-AF1C-F7EE09C656D1}" dt="2020-02-05T17:57:20.283" v="2626" actId="26606"/>
          <ac:grpSpMkLst>
            <pc:docMk/>
            <pc:sldMk cId="2958777386" sldId="259"/>
            <ac:grpSpMk id="267" creationId="{0596932A-7AC5-4340-9820-D99F79AFEF17}"/>
          </ac:grpSpMkLst>
        </pc:grpChg>
        <pc:grpChg chg="add del">
          <ac:chgData name="Tim Bader" userId="85e9c6a45cc27cde" providerId="LiveId" clId="{9208BBB7-A493-4E0A-AF1C-F7EE09C656D1}" dt="2020-02-05T17:57:22.953" v="2628" actId="26606"/>
          <ac:grpSpMkLst>
            <pc:docMk/>
            <pc:sldMk cId="2958777386" sldId="259"/>
            <ac:grpSpMk id="274" creationId="{19F9DBEC-DA40-43CB-A233-312911365BF0}"/>
          </ac:grpSpMkLst>
        </pc:grpChg>
        <pc:grpChg chg="add del">
          <ac:chgData name="Tim Bader" userId="85e9c6a45cc27cde" providerId="LiveId" clId="{9208BBB7-A493-4E0A-AF1C-F7EE09C656D1}" dt="2020-02-05T17:57:22.953" v="2628" actId="26606"/>
          <ac:grpSpMkLst>
            <pc:docMk/>
            <pc:sldMk cId="2958777386" sldId="259"/>
            <ac:grpSpMk id="280" creationId="{9B1E08A8-6CFE-46BA-92F5-A87CF9A2AD73}"/>
          </ac:grpSpMkLst>
        </pc:grpChg>
        <pc:grpChg chg="add del">
          <ac:chgData name="Tim Bader" userId="85e9c6a45cc27cde" providerId="LiveId" clId="{9208BBB7-A493-4E0A-AF1C-F7EE09C656D1}" dt="2020-02-05T17:58:07.548" v="2660" actId="26606"/>
          <ac:grpSpMkLst>
            <pc:docMk/>
            <pc:sldMk cId="2958777386" sldId="259"/>
            <ac:grpSpMk id="286" creationId="{D8E9CF54-0466-4261-9E62-0249E60E1886}"/>
          </ac:grpSpMkLst>
        </pc:grpChg>
        <pc:picChg chg="add mod ord">
          <ac:chgData name="Tim Bader" userId="85e9c6a45cc27cde" providerId="LiveId" clId="{9208BBB7-A493-4E0A-AF1C-F7EE09C656D1}" dt="2020-02-05T18:05:28.854" v="2970" actId="1440"/>
          <ac:picMkLst>
            <pc:docMk/>
            <pc:sldMk cId="2958777386" sldId="259"/>
            <ac:picMk id="4" creationId="{6B9AD8A0-CAD6-4A0D-BDA6-269B6B965647}"/>
          </ac:picMkLst>
        </pc:picChg>
        <pc:picChg chg="add mod ord">
          <ac:chgData name="Tim Bader" userId="85e9c6a45cc27cde" providerId="LiveId" clId="{9208BBB7-A493-4E0A-AF1C-F7EE09C656D1}" dt="2020-02-05T18:05:26.520" v="2969" actId="1440"/>
          <ac:picMkLst>
            <pc:docMk/>
            <pc:sldMk cId="2958777386" sldId="259"/>
            <ac:picMk id="70" creationId="{32855054-2651-4C9E-AC2E-5E3D275245FD}"/>
          </ac:picMkLst>
        </pc:picChg>
        <pc:picChg chg="add mod ord">
          <ac:chgData name="Tim Bader" userId="85e9c6a45cc27cde" providerId="LiveId" clId="{9208BBB7-A493-4E0A-AF1C-F7EE09C656D1}" dt="2020-02-05T17:58:07.548" v="2660" actId="26606"/>
          <ac:picMkLst>
            <pc:docMk/>
            <pc:sldMk cId="2958777386" sldId="259"/>
            <ac:picMk id="241" creationId="{B670A0CD-9456-42AA-9354-EAC5FB1C0B32}"/>
          </ac:picMkLst>
        </pc:picChg>
      </pc:sldChg>
      <pc:sldChg chg="modSp add del">
        <pc:chgData name="Tim Bader" userId="85e9c6a45cc27cde" providerId="LiveId" clId="{9208BBB7-A493-4E0A-AF1C-F7EE09C656D1}" dt="2020-02-05T17:51:37.356" v="2205"/>
        <pc:sldMkLst>
          <pc:docMk/>
          <pc:sldMk cId="3734071079" sldId="259"/>
        </pc:sldMkLst>
        <pc:spChg chg="mod">
          <ac:chgData name="Tim Bader" userId="85e9c6a45cc27cde" providerId="LiveId" clId="{9208BBB7-A493-4E0A-AF1C-F7EE09C656D1}" dt="2020-02-05T17:51:37.059" v="2204" actId="20577"/>
          <ac:spMkLst>
            <pc:docMk/>
            <pc:sldMk cId="3734071079" sldId="259"/>
            <ac:spMk id="2" creationId="{4D9FD2FD-90B7-41DC-987A-880E0AA6EFD2}"/>
          </ac:spMkLst>
        </pc:spChg>
      </pc:sldChg>
      <pc:sldChg chg="add del">
        <pc:chgData name="Tim Bader" userId="85e9c6a45cc27cde" providerId="LiveId" clId="{9208BBB7-A493-4E0A-AF1C-F7EE09C656D1}" dt="2020-02-05T17:38:45.708" v="1139" actId="2696"/>
        <pc:sldMkLst>
          <pc:docMk/>
          <pc:sldMk cId="4154367348" sldId="259"/>
        </pc:sldMkLst>
      </pc:sldChg>
      <pc:sldChg chg="add del">
        <pc:chgData name="Tim Bader" userId="85e9c6a45cc27cde" providerId="LiveId" clId="{9208BBB7-A493-4E0A-AF1C-F7EE09C656D1}" dt="2020-02-05T17:59:49.381" v="2663"/>
        <pc:sldMkLst>
          <pc:docMk/>
          <pc:sldMk cId="1517580023" sldId="260"/>
        </pc:sldMkLst>
      </pc:sldChg>
      <pc:sldChg chg="addSp delSp modSp add mod modTransition setBg setClrOvrMap">
        <pc:chgData name="Tim Bader" userId="85e9c6a45cc27cde" providerId="LiveId" clId="{9208BBB7-A493-4E0A-AF1C-F7EE09C656D1}" dt="2020-02-05T18:50:49.937" v="4736"/>
        <pc:sldMkLst>
          <pc:docMk/>
          <pc:sldMk cId="2414033333" sldId="260"/>
        </pc:sldMkLst>
        <pc:spChg chg="mod">
          <ac:chgData name="Tim Bader" userId="85e9c6a45cc27cde" providerId="LiveId" clId="{9208BBB7-A493-4E0A-AF1C-F7EE09C656D1}" dt="2020-02-05T18:05:49.599" v="2971" actId="26606"/>
          <ac:spMkLst>
            <pc:docMk/>
            <pc:sldMk cId="2414033333" sldId="260"/>
            <ac:spMk id="2" creationId="{99CB490D-476B-4687-820A-CFE6EE55FCB5}"/>
          </ac:spMkLst>
        </pc:spChg>
        <pc:spChg chg="mod ord">
          <ac:chgData name="Tim Bader" userId="85e9c6a45cc27cde" providerId="LiveId" clId="{9208BBB7-A493-4E0A-AF1C-F7EE09C656D1}" dt="2020-02-05T18:17:22.160" v="3500" actId="20577"/>
          <ac:spMkLst>
            <pc:docMk/>
            <pc:sldMk cId="2414033333" sldId="260"/>
            <ac:spMk id="3" creationId="{E28530E7-5524-474A-A0C1-6414482782BA}"/>
          </ac:spMkLst>
        </pc:spChg>
        <pc:spChg chg="add del">
          <ac:chgData name="Tim Bader" userId="85e9c6a45cc27cde" providerId="LiveId" clId="{9208BBB7-A493-4E0A-AF1C-F7EE09C656D1}" dt="2020-02-05T18:03:56.084" v="2968" actId="26606"/>
          <ac:spMkLst>
            <pc:docMk/>
            <pc:sldMk cId="2414033333" sldId="260"/>
            <ac:spMk id="10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8:05:49.599" v="2971" actId="26606"/>
          <ac:spMkLst>
            <pc:docMk/>
            <pc:sldMk cId="2414033333" sldId="260"/>
            <ac:spMk id="36" creationId="{48CAE4AE-A9DF-45AF-9A9C-1712BC63418E}"/>
          </ac:spMkLst>
        </pc:spChg>
        <pc:spChg chg="add del">
          <ac:chgData name="Tim Bader" userId="85e9c6a45cc27cde" providerId="LiveId" clId="{9208BBB7-A493-4E0A-AF1C-F7EE09C656D1}" dt="2020-02-05T18:05:49.599" v="2971" actId="26606"/>
          <ac:spMkLst>
            <pc:docMk/>
            <pc:sldMk cId="2414033333" sldId="260"/>
            <ac:spMk id="61" creationId="{E972DE0D-2E53-4159-ABD3-C601524262C2}"/>
          </ac:spMkLst>
        </pc:spChg>
        <pc:spChg chg="add">
          <ac:chgData name="Tim Bader" userId="85e9c6a45cc27cde" providerId="LiveId" clId="{9208BBB7-A493-4E0A-AF1C-F7EE09C656D1}" dt="2020-02-05T18:05:49.599" v="2971" actId="26606"/>
          <ac:spMkLst>
            <pc:docMk/>
            <pc:sldMk cId="2414033333" sldId="260"/>
            <ac:spMk id="66" creationId="{A3BAF07C-C39E-42EB-BB22-8D46691D9735}"/>
          </ac:spMkLst>
        </pc:spChg>
        <pc:grpChg chg="add del">
          <ac:chgData name="Tim Bader" userId="85e9c6a45cc27cde" providerId="LiveId" clId="{9208BBB7-A493-4E0A-AF1C-F7EE09C656D1}" dt="2020-02-05T18:03:56.084" v="2968" actId="26606"/>
          <ac:grpSpMkLst>
            <pc:docMk/>
            <pc:sldMk cId="2414033333" sldId="260"/>
            <ac:grpSpMk id="12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8:05:49.599" v="2971" actId="26606"/>
          <ac:grpSpMkLst>
            <pc:docMk/>
            <pc:sldMk cId="2414033333" sldId="260"/>
            <ac:grpSpMk id="38" creationId="{6C272060-BC98-4C91-A58F-4DFEC566CF7F}"/>
          </ac:grpSpMkLst>
        </pc:grpChg>
        <pc:grpChg chg="add">
          <ac:chgData name="Tim Bader" userId="85e9c6a45cc27cde" providerId="LiveId" clId="{9208BBB7-A493-4E0A-AF1C-F7EE09C656D1}" dt="2020-02-05T18:05:49.599" v="2971" actId="26606"/>
          <ac:grpSpMkLst>
            <pc:docMk/>
            <pc:sldMk cId="2414033333" sldId="260"/>
            <ac:grpSpMk id="68" creationId="{D8E9CF54-0466-4261-9E62-0249E60E1886}"/>
          </ac:grpSpMkLst>
        </pc:grpChg>
        <pc:picChg chg="add mod modCrop">
          <ac:chgData name="Tim Bader" userId="85e9c6a45cc27cde" providerId="LiveId" clId="{9208BBB7-A493-4E0A-AF1C-F7EE09C656D1}" dt="2020-02-05T18:06:32.607" v="2992" actId="1035"/>
          <ac:picMkLst>
            <pc:docMk/>
            <pc:sldMk cId="2414033333" sldId="260"/>
            <ac:picMk id="5" creationId="{38E788BC-23C6-4B76-9490-2CE503CECBD6}"/>
          </ac:picMkLst>
        </pc:picChg>
      </pc:sldChg>
      <pc:sldChg chg="addSp delSp modSp add mod modTransition setBg">
        <pc:chgData name="Tim Bader" userId="85e9c6a45cc27cde" providerId="LiveId" clId="{9208BBB7-A493-4E0A-AF1C-F7EE09C656D1}" dt="2020-02-05T18:50:53.478" v="4737"/>
        <pc:sldMkLst>
          <pc:docMk/>
          <pc:sldMk cId="1380213703" sldId="261"/>
        </pc:sldMkLst>
        <pc:spChg chg="mod">
          <ac:chgData name="Tim Bader" userId="85e9c6a45cc27cde" providerId="LiveId" clId="{9208BBB7-A493-4E0A-AF1C-F7EE09C656D1}" dt="2020-02-05T18:16:19.204" v="3407" actId="26606"/>
          <ac:spMkLst>
            <pc:docMk/>
            <pc:sldMk cId="1380213703" sldId="261"/>
            <ac:spMk id="2" creationId="{88B965FE-1287-4DB0-AF2A-20F68AE3DF0A}"/>
          </ac:spMkLst>
        </pc:spChg>
        <pc:spChg chg="mod ord">
          <ac:chgData name="Tim Bader" userId="85e9c6a45cc27cde" providerId="LiveId" clId="{9208BBB7-A493-4E0A-AF1C-F7EE09C656D1}" dt="2020-02-05T18:19:15.109" v="3629" actId="27636"/>
          <ac:spMkLst>
            <pc:docMk/>
            <pc:sldMk cId="1380213703" sldId="261"/>
            <ac:spMk id="3" creationId="{433BC886-2979-473E-8CC4-E1125E99C6AD}"/>
          </ac:spMkLst>
        </pc:spChg>
        <pc:spChg chg="add del">
          <ac:chgData name="Tim Bader" userId="85e9c6a45cc27cde" providerId="LiveId" clId="{9208BBB7-A493-4E0A-AF1C-F7EE09C656D1}" dt="2020-02-05T18:16:07.399" v="3402" actId="26606"/>
          <ac:spMkLst>
            <pc:docMk/>
            <pc:sldMk cId="1380213703" sldId="261"/>
            <ac:spMk id="9" creationId="{6337C157-FA7C-44F7-8F26-8D60F1E4D994}"/>
          </ac:spMkLst>
        </pc:spChg>
        <pc:spChg chg="add del">
          <ac:chgData name="Tim Bader" userId="85e9c6a45cc27cde" providerId="LiveId" clId="{9208BBB7-A493-4E0A-AF1C-F7EE09C656D1}" dt="2020-02-05T18:16:07.399" v="3402" actId="26606"/>
          <ac:spMkLst>
            <pc:docMk/>
            <pc:sldMk cId="1380213703" sldId="261"/>
            <ac:spMk id="39" creationId="{800324C0-3F86-4ACD-945B-4AD842C9CD64}"/>
          </ac:spMkLst>
        </pc:spChg>
        <pc:spChg chg="add del">
          <ac:chgData name="Tim Bader" userId="85e9c6a45cc27cde" providerId="LiveId" clId="{9208BBB7-A493-4E0A-AF1C-F7EE09C656D1}" dt="2020-02-05T18:16:13.533" v="3404" actId="26606"/>
          <ac:spMkLst>
            <pc:docMk/>
            <pc:sldMk cId="1380213703" sldId="261"/>
            <ac:spMk id="41" creationId="{828D1E49-2A21-4A83-A0E0-FB1597B4B2ED}"/>
          </ac:spMkLst>
        </pc:spChg>
        <pc:spChg chg="add del">
          <ac:chgData name="Tim Bader" userId="85e9c6a45cc27cde" providerId="LiveId" clId="{9208BBB7-A493-4E0A-AF1C-F7EE09C656D1}" dt="2020-02-05T18:16:13.533" v="3404" actId="26606"/>
          <ac:spMkLst>
            <pc:docMk/>
            <pc:sldMk cId="1380213703" sldId="261"/>
            <ac:spMk id="64" creationId="{E972DE0D-2E53-4159-ABD3-C601524262C2}"/>
          </ac:spMkLst>
        </pc:spChg>
        <pc:spChg chg="add del">
          <ac:chgData name="Tim Bader" userId="85e9c6a45cc27cde" providerId="LiveId" clId="{9208BBB7-A493-4E0A-AF1C-F7EE09C656D1}" dt="2020-02-05T18:16:19.189" v="3406" actId="26606"/>
          <ac:spMkLst>
            <pc:docMk/>
            <pc:sldMk cId="1380213703" sldId="261"/>
            <ac:spMk id="66" creationId="{7CC9829A-26F6-4595-8608-1A9F57DA7504}"/>
          </ac:spMkLst>
        </pc:spChg>
        <pc:spChg chg="add">
          <ac:chgData name="Tim Bader" userId="85e9c6a45cc27cde" providerId="LiveId" clId="{9208BBB7-A493-4E0A-AF1C-F7EE09C656D1}" dt="2020-02-05T18:16:19.204" v="3407" actId="26606"/>
          <ac:spMkLst>
            <pc:docMk/>
            <pc:sldMk cId="1380213703" sldId="261"/>
            <ac:spMk id="70" creationId="{17D615BD-F761-402C-9FFB-C47F6F1108E5}"/>
          </ac:spMkLst>
        </pc:spChg>
        <pc:spChg chg="add">
          <ac:chgData name="Tim Bader" userId="85e9c6a45cc27cde" providerId="LiveId" clId="{9208BBB7-A493-4E0A-AF1C-F7EE09C656D1}" dt="2020-02-05T18:16:19.204" v="3407" actId="26606"/>
          <ac:spMkLst>
            <pc:docMk/>
            <pc:sldMk cId="1380213703" sldId="261"/>
            <ac:spMk id="97" creationId="{B43E3F57-8521-4C38-8B54-70B06426C8E4}"/>
          </ac:spMkLst>
        </pc:spChg>
        <pc:grpChg chg="add del">
          <ac:chgData name="Tim Bader" userId="85e9c6a45cc27cde" providerId="LiveId" clId="{9208BBB7-A493-4E0A-AF1C-F7EE09C656D1}" dt="2020-02-05T18:16:07.399" v="3402" actId="26606"/>
          <ac:grpSpMkLst>
            <pc:docMk/>
            <pc:sldMk cId="1380213703" sldId="261"/>
            <ac:grpSpMk id="11" creationId="{AD1E6BDE-4282-4B03-AB6B-4B55BB5A5E05}"/>
          </ac:grpSpMkLst>
        </pc:grpChg>
        <pc:grpChg chg="add del">
          <ac:chgData name="Tim Bader" userId="85e9c6a45cc27cde" providerId="LiveId" clId="{9208BBB7-A493-4E0A-AF1C-F7EE09C656D1}" dt="2020-02-05T18:16:07.399" v="3402" actId="26606"/>
          <ac:grpSpMkLst>
            <pc:docMk/>
            <pc:sldMk cId="1380213703" sldId="261"/>
            <ac:grpSpMk id="34" creationId="{EC03EF63-B185-48A4-9905-A9BBA70F509F}"/>
          </ac:grpSpMkLst>
        </pc:grpChg>
        <pc:grpChg chg="add del">
          <ac:chgData name="Tim Bader" userId="85e9c6a45cc27cde" providerId="LiveId" clId="{9208BBB7-A493-4E0A-AF1C-F7EE09C656D1}" dt="2020-02-05T18:16:13.533" v="3404" actId="26606"/>
          <ac:grpSpMkLst>
            <pc:docMk/>
            <pc:sldMk cId="1380213703" sldId="261"/>
            <ac:grpSpMk id="42" creationId="{088B852E-5494-418B-A833-75CF016A9E20}"/>
          </ac:grpSpMkLst>
        </pc:grpChg>
        <pc:grpChg chg="add del">
          <ac:chgData name="Tim Bader" userId="85e9c6a45cc27cde" providerId="LiveId" clId="{9208BBB7-A493-4E0A-AF1C-F7EE09C656D1}" dt="2020-02-05T18:16:19.189" v="3406" actId="26606"/>
          <ac:grpSpMkLst>
            <pc:docMk/>
            <pc:sldMk cId="1380213703" sldId="261"/>
            <ac:grpSpMk id="67" creationId="{75343792-FB15-4868-8582-6FB07FD06552}"/>
          </ac:grpSpMkLst>
        </pc:grpChg>
        <pc:grpChg chg="add del">
          <ac:chgData name="Tim Bader" userId="85e9c6a45cc27cde" providerId="LiveId" clId="{9208BBB7-A493-4E0A-AF1C-F7EE09C656D1}" dt="2020-02-05T18:16:19.189" v="3406" actId="26606"/>
          <ac:grpSpMkLst>
            <pc:docMk/>
            <pc:sldMk cId="1380213703" sldId="261"/>
            <ac:grpSpMk id="68" creationId="{F594A2EF-2FF2-48A2-91C9-02790030750B}"/>
          </ac:grpSpMkLst>
        </pc:grpChg>
        <pc:grpChg chg="add">
          <ac:chgData name="Tim Bader" userId="85e9c6a45cc27cde" providerId="LiveId" clId="{9208BBB7-A493-4E0A-AF1C-F7EE09C656D1}" dt="2020-02-05T18:16:19.204" v="3407" actId="26606"/>
          <ac:grpSpMkLst>
            <pc:docMk/>
            <pc:sldMk cId="1380213703" sldId="261"/>
            <ac:grpSpMk id="71" creationId="{7F339C06-755E-4B75-A9EF-348BE1C7A7AE}"/>
          </ac:grpSpMkLst>
        </pc:grpChg>
        <pc:grpChg chg="add">
          <ac:chgData name="Tim Bader" userId="85e9c6a45cc27cde" providerId="LiveId" clId="{9208BBB7-A493-4E0A-AF1C-F7EE09C656D1}" dt="2020-02-05T18:16:19.204" v="3407" actId="26606"/>
          <ac:grpSpMkLst>
            <pc:docMk/>
            <pc:sldMk cId="1380213703" sldId="261"/>
            <ac:grpSpMk id="93" creationId="{7ED00603-AF66-483B-8A37-EF4FB27B5B8A}"/>
          </ac:grpSpMkLst>
        </pc:grpChg>
        <pc:picChg chg="add mod">
          <ac:chgData name="Tim Bader" userId="85e9c6a45cc27cde" providerId="LiveId" clId="{9208BBB7-A493-4E0A-AF1C-F7EE09C656D1}" dt="2020-02-05T18:16:19.204" v="3407" actId="26606"/>
          <ac:picMkLst>
            <pc:docMk/>
            <pc:sldMk cId="1380213703" sldId="261"/>
            <ac:picMk id="4" creationId="{4FC1315D-FB86-4D2A-97F5-19682012DEAC}"/>
          </ac:picMkLst>
        </pc:picChg>
      </pc:sldChg>
      <pc:sldChg chg="addSp delSp modSp add mod modTransition setBg modAnim setClrOvrMap">
        <pc:chgData name="Tim Bader" userId="85e9c6a45cc27cde" providerId="LiveId" clId="{9208BBB7-A493-4E0A-AF1C-F7EE09C656D1}" dt="2020-02-05T18:51:07.745" v="4742"/>
        <pc:sldMkLst>
          <pc:docMk/>
          <pc:sldMk cId="220513150" sldId="262"/>
        </pc:sldMkLst>
        <pc:spChg chg="mod">
          <ac:chgData name="Tim Bader" userId="85e9c6a45cc27cde" providerId="LiveId" clId="{9208BBB7-A493-4E0A-AF1C-F7EE09C656D1}" dt="2020-02-05T18:38:48.858" v="4646" actId="26606"/>
          <ac:spMkLst>
            <pc:docMk/>
            <pc:sldMk cId="220513150" sldId="262"/>
            <ac:spMk id="2" creationId="{E244FD3B-E88D-4F64-8782-C5B1DD3FE4DC}"/>
          </ac:spMkLst>
        </pc:spChg>
        <pc:spChg chg="mod ord">
          <ac:chgData name="Tim Bader" userId="85e9c6a45cc27cde" providerId="LiveId" clId="{9208BBB7-A493-4E0A-AF1C-F7EE09C656D1}" dt="2020-02-05T18:38:48.858" v="4646" actId="26606"/>
          <ac:spMkLst>
            <pc:docMk/>
            <pc:sldMk cId="220513150" sldId="262"/>
            <ac:spMk id="3" creationId="{1FB7C203-9ED9-4076-BC27-42319621B0D6}"/>
          </ac:spMkLst>
        </pc:spChg>
        <pc:spChg chg="add del">
          <ac:chgData name="Tim Bader" userId="85e9c6a45cc27cde" providerId="LiveId" clId="{9208BBB7-A493-4E0A-AF1C-F7EE09C656D1}" dt="2020-02-05T18:24:26.914" v="3942" actId="26606"/>
          <ac:spMkLst>
            <pc:docMk/>
            <pc:sldMk cId="220513150" sldId="262"/>
            <ac:spMk id="11" creationId="{90335088-38E0-4BED-9B90-622081DD6F57}"/>
          </ac:spMkLst>
        </pc:spChg>
        <pc:spChg chg="add del">
          <ac:chgData name="Tim Bader" userId="85e9c6a45cc27cde" providerId="LiveId" clId="{9208BBB7-A493-4E0A-AF1C-F7EE09C656D1}" dt="2020-02-05T18:38:48.858" v="4646" actId="26606"/>
          <ac:spMkLst>
            <pc:docMk/>
            <pc:sldMk cId="220513150" sldId="262"/>
            <ac:spMk id="40" creationId="{37905A4D-F570-4B4A-9BC9-BB11F7A5EC17}"/>
          </ac:spMkLst>
        </pc:spChg>
        <pc:spChg chg="add del">
          <ac:chgData name="Tim Bader" userId="85e9c6a45cc27cde" providerId="LiveId" clId="{9208BBB7-A493-4E0A-AF1C-F7EE09C656D1}" dt="2020-02-05T18:24:26.914" v="3942" actId="26606"/>
          <ac:spMkLst>
            <pc:docMk/>
            <pc:sldMk cId="220513150" sldId="262"/>
            <ac:spMk id="41" creationId="{A4249563-BEA5-4169-A07E-28FCC61B2DA5}"/>
          </ac:spMkLst>
        </pc:spChg>
        <pc:spChg chg="add del">
          <ac:chgData name="Tim Bader" userId="85e9c6a45cc27cde" providerId="LiveId" clId="{9208BBB7-A493-4E0A-AF1C-F7EE09C656D1}" dt="2020-02-05T18:24:28.499" v="3944" actId="26606"/>
          <ac:spMkLst>
            <pc:docMk/>
            <pc:sldMk cId="220513150" sldId="262"/>
            <ac:spMk id="43" creationId="{F907EFF9-6499-4256-942A-8EF588EC0DB0}"/>
          </ac:spMkLst>
        </pc:spChg>
        <pc:spChg chg="add del">
          <ac:chgData name="Tim Bader" userId="85e9c6a45cc27cde" providerId="LiveId" clId="{9208BBB7-A493-4E0A-AF1C-F7EE09C656D1}" dt="2020-02-05T18:37:47.108" v="4626" actId="27957"/>
          <ac:spMkLst>
            <pc:docMk/>
            <pc:sldMk cId="220513150" sldId="262"/>
            <ac:spMk id="53" creationId="{3DC468FB-0936-4BD0-9EDF-A23149DA5216}"/>
          </ac:spMkLst>
        </pc:spChg>
        <pc:spChg chg="add del">
          <ac:chgData name="Tim Bader" userId="85e9c6a45cc27cde" providerId="LiveId" clId="{9208BBB7-A493-4E0A-AF1C-F7EE09C656D1}" dt="2020-02-05T18:37:47.108" v="4626" actId="27957"/>
          <ac:spMkLst>
            <pc:docMk/>
            <pc:sldMk cId="220513150" sldId="262"/>
            <ac:spMk id="61" creationId="{945B24FA-0DAA-4EF3-8F74-BD4E1DA20FEB}"/>
          </ac:spMkLst>
        </pc:spChg>
        <pc:spChg chg="add del">
          <ac:chgData name="Tim Bader" userId="85e9c6a45cc27cde" providerId="LiveId" clId="{9208BBB7-A493-4E0A-AF1C-F7EE09C656D1}" dt="2020-02-05T18:24:30.730" v="3946" actId="26606"/>
          <ac:spMkLst>
            <pc:docMk/>
            <pc:sldMk cId="220513150" sldId="262"/>
            <ac:spMk id="71" creationId="{AC8A7234-FBC2-47B7-AC1D-38831D542024}"/>
          </ac:spMkLst>
        </pc:spChg>
        <pc:spChg chg="add del">
          <ac:chgData name="Tim Bader" userId="85e9c6a45cc27cde" providerId="LiveId" clId="{9208BBB7-A493-4E0A-AF1C-F7EE09C656D1}" dt="2020-02-05T18:24:30.730" v="3946" actId="26606"/>
          <ac:spMkLst>
            <pc:docMk/>
            <pc:sldMk cId="220513150" sldId="262"/>
            <ac:spMk id="74" creationId="{F555C88A-BC04-4A54-A56D-A033666FC659}"/>
          </ac:spMkLst>
        </pc:spChg>
        <pc:spChg chg="add del">
          <ac:chgData name="Tim Bader" userId="85e9c6a45cc27cde" providerId="LiveId" clId="{9208BBB7-A493-4E0A-AF1C-F7EE09C656D1}" dt="2020-02-05T18:38:48.858" v="4646" actId="26606"/>
          <ac:spMkLst>
            <pc:docMk/>
            <pc:sldMk cId="220513150" sldId="262"/>
            <ac:spMk id="76" creationId="{F205B310-74AF-40F6-B090-BF58CCDE994A}"/>
          </ac:spMkLst>
        </pc:spChg>
        <pc:spChg chg="add del">
          <ac:chgData name="Tim Bader" userId="85e9c6a45cc27cde" providerId="LiveId" clId="{9208BBB7-A493-4E0A-AF1C-F7EE09C656D1}" dt="2020-02-05T18:38:48.858" v="4646" actId="26606"/>
          <ac:spMkLst>
            <pc:docMk/>
            <pc:sldMk cId="220513150" sldId="262"/>
            <ac:spMk id="99" creationId="{FDE17E88-CA1E-4EFB-A752-7D186AA1EA14}"/>
          </ac:spMkLst>
        </pc:spChg>
        <pc:spChg chg="add del">
          <ac:chgData name="Tim Bader" userId="85e9c6a45cc27cde" providerId="LiveId" clId="{9208BBB7-A493-4E0A-AF1C-F7EE09C656D1}" dt="2020-02-05T18:38:48.858" v="4646" actId="26606"/>
          <ac:spMkLst>
            <pc:docMk/>
            <pc:sldMk cId="220513150" sldId="262"/>
            <ac:spMk id="100" creationId="{3B2CC556-D27E-44A0-926F-7C7F9F44D2F6}"/>
          </ac:spMkLst>
        </pc:spChg>
        <pc:spChg chg="add del">
          <ac:chgData name="Tim Bader" userId="85e9c6a45cc27cde" providerId="LiveId" clId="{9208BBB7-A493-4E0A-AF1C-F7EE09C656D1}" dt="2020-02-05T18:37:23.490" v="4613" actId="26606"/>
          <ac:spMkLst>
            <pc:docMk/>
            <pc:sldMk cId="220513150" sldId="262"/>
            <ac:spMk id="128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8:37:14.025" v="4601" actId="26606"/>
          <ac:spMkLst>
            <pc:docMk/>
            <pc:sldMk cId="220513150" sldId="262"/>
            <ac:spMk id="129" creationId="{A2027178-7D50-45EC-B6F1-B308D927D105}"/>
          </ac:spMkLst>
        </pc:spChg>
        <pc:spChg chg="add del">
          <ac:chgData name="Tim Bader" userId="85e9c6a45cc27cde" providerId="LiveId" clId="{9208BBB7-A493-4E0A-AF1C-F7EE09C656D1}" dt="2020-02-05T18:38:36.254" v="4639" actId="26606"/>
          <ac:spMkLst>
            <pc:docMk/>
            <pc:sldMk cId="220513150" sldId="262"/>
            <ac:spMk id="131" creationId="{D6E56CF3-26B9-4D5A-96C0-31E3E53BB568}"/>
          </ac:spMkLst>
        </pc:spChg>
        <pc:spChg chg="add del">
          <ac:chgData name="Tim Bader" userId="85e9c6a45cc27cde" providerId="LiveId" clId="{9208BBB7-A493-4E0A-AF1C-F7EE09C656D1}" dt="2020-02-05T18:37:28.096" v="4617" actId="26606"/>
          <ac:spMkLst>
            <pc:docMk/>
            <pc:sldMk cId="220513150" sldId="262"/>
            <ac:spMk id="136" creationId="{BDC66091-68FA-4006-8A27-640168146132}"/>
          </ac:spMkLst>
        </pc:spChg>
        <pc:spChg chg="add del">
          <ac:chgData name="Tim Bader" userId="85e9c6a45cc27cde" providerId="LiveId" clId="{9208BBB7-A493-4E0A-AF1C-F7EE09C656D1}" dt="2020-02-05T18:37:15.677" v="4603" actId="26606"/>
          <ac:spMkLst>
            <pc:docMk/>
            <pc:sldMk cId="220513150" sldId="262"/>
            <ac:spMk id="137" creationId="{7D2DBF89-455C-4857-866E-0009E7277934}"/>
          </ac:spMkLst>
        </pc:spChg>
        <pc:spChg chg="add del">
          <ac:chgData name="Tim Bader" userId="85e9c6a45cc27cde" providerId="LiveId" clId="{9208BBB7-A493-4E0A-AF1C-F7EE09C656D1}" dt="2020-02-05T18:38:36.254" v="4639" actId="26606"/>
          <ac:spMkLst>
            <pc:docMk/>
            <pc:sldMk cId="220513150" sldId="262"/>
            <ac:spMk id="140" creationId="{256F45B4-234D-4F59-AF8D-9A8AFB94D700}"/>
          </ac:spMkLst>
        </pc:spChg>
        <pc:spChg chg="add del">
          <ac:chgData name="Tim Bader" userId="85e9c6a45cc27cde" providerId="LiveId" clId="{9208BBB7-A493-4E0A-AF1C-F7EE09C656D1}" dt="2020-02-05T18:38:36.254" v="4639" actId="26606"/>
          <ac:spMkLst>
            <pc:docMk/>
            <pc:sldMk cId="220513150" sldId="262"/>
            <ac:spMk id="141" creationId="{8D8E6E23-45CE-445A-904E-62F785DA436B}"/>
          </ac:spMkLst>
        </pc:spChg>
        <pc:spChg chg="add del">
          <ac:chgData name="Tim Bader" userId="85e9c6a45cc27cde" providerId="LiveId" clId="{9208BBB7-A493-4E0A-AF1C-F7EE09C656D1}" dt="2020-02-05T18:38:36.254" v="4639" actId="26606"/>
          <ac:spMkLst>
            <pc:docMk/>
            <pc:sldMk cId="220513150" sldId="262"/>
            <ac:spMk id="142" creationId="{E5FE8003-E652-491E-9169-0097F83C8FDF}"/>
          </ac:spMkLst>
        </pc:spChg>
        <pc:spChg chg="add del">
          <ac:chgData name="Tim Bader" userId="85e9c6a45cc27cde" providerId="LiveId" clId="{9208BBB7-A493-4E0A-AF1C-F7EE09C656D1}" dt="2020-02-05T18:38:36.254" v="4639" actId="26606"/>
          <ac:spMkLst>
            <pc:docMk/>
            <pc:sldMk cId="220513150" sldId="262"/>
            <ac:spMk id="143" creationId="{BDC66091-68FA-4006-8A27-640168146132}"/>
          </ac:spMkLst>
        </pc:spChg>
        <pc:spChg chg="add del">
          <ac:chgData name="Tim Bader" userId="85e9c6a45cc27cde" providerId="LiveId" clId="{9208BBB7-A493-4E0A-AF1C-F7EE09C656D1}" dt="2020-02-05T18:38:39.298" v="4641" actId="26606"/>
          <ac:spMkLst>
            <pc:docMk/>
            <pc:sldMk cId="220513150" sldId="262"/>
            <ac:spMk id="145" creationId="{A2027178-7D50-45EC-B6F1-B308D927D105}"/>
          </ac:spMkLst>
        </pc:spChg>
        <pc:spChg chg="add del">
          <ac:chgData name="Tim Bader" userId="85e9c6a45cc27cde" providerId="LiveId" clId="{9208BBB7-A493-4E0A-AF1C-F7EE09C656D1}" dt="2020-02-05T18:37:15.677" v="4603" actId="26606"/>
          <ac:spMkLst>
            <pc:docMk/>
            <pc:sldMk cId="220513150" sldId="262"/>
            <ac:spMk id="160" creationId="{021CAAAA-0505-4213-83F1-F5125D828D8C}"/>
          </ac:spMkLst>
        </pc:spChg>
        <pc:spChg chg="add del">
          <ac:chgData name="Tim Bader" userId="85e9c6a45cc27cde" providerId="LiveId" clId="{9208BBB7-A493-4E0A-AF1C-F7EE09C656D1}" dt="2020-02-05T18:37:15.677" v="4603" actId="26606"/>
          <ac:spMkLst>
            <pc:docMk/>
            <pc:sldMk cId="220513150" sldId="262"/>
            <ac:spMk id="161" creationId="{48782946-7B56-41AF-BC98-EC2B00F70274}"/>
          </ac:spMkLst>
        </pc:spChg>
        <pc:spChg chg="add del">
          <ac:chgData name="Tim Bader" userId="85e9c6a45cc27cde" providerId="LiveId" clId="{9208BBB7-A493-4E0A-AF1C-F7EE09C656D1}" dt="2020-02-05T18:37:15.677" v="4603" actId="26606"/>
          <ac:spMkLst>
            <pc:docMk/>
            <pc:sldMk cId="220513150" sldId="262"/>
            <ac:spMk id="162" creationId="{F331C599-92A3-4574-B116-5723C156283C}"/>
          </ac:spMkLst>
        </pc:spChg>
        <pc:spChg chg="add del">
          <ac:chgData name="Tim Bader" userId="85e9c6a45cc27cde" providerId="LiveId" clId="{9208BBB7-A493-4E0A-AF1C-F7EE09C656D1}" dt="2020-02-05T18:37:17.706" v="4605" actId="26606"/>
          <ac:spMkLst>
            <pc:docMk/>
            <pc:sldMk cId="220513150" sldId="262"/>
            <ac:spMk id="164" creationId="{795DE944-2FAE-41C5-B93F-4D4A5186B435}"/>
          </ac:spMkLst>
        </pc:spChg>
        <pc:spChg chg="add del">
          <ac:chgData name="Tim Bader" userId="85e9c6a45cc27cde" providerId="LiveId" clId="{9208BBB7-A493-4E0A-AF1C-F7EE09C656D1}" dt="2020-02-05T18:37:18.362" v="4607" actId="26606"/>
          <ac:spMkLst>
            <pc:docMk/>
            <pc:sldMk cId="220513150" sldId="262"/>
            <ac:spMk id="169" creationId="{7D2DBF89-455C-4857-866E-0009E7277934}"/>
          </ac:spMkLst>
        </pc:spChg>
        <pc:spChg chg="add del">
          <ac:chgData name="Tim Bader" userId="85e9c6a45cc27cde" providerId="LiveId" clId="{9208BBB7-A493-4E0A-AF1C-F7EE09C656D1}" dt="2020-02-05T18:38:39.689" v="4643" actId="26606"/>
          <ac:spMkLst>
            <pc:docMk/>
            <pc:sldMk cId="220513150" sldId="262"/>
            <ac:spMk id="181" creationId="{5537CF59-1717-4184-AC44-F6973ECB88EA}"/>
          </ac:spMkLst>
        </pc:spChg>
        <pc:spChg chg="add">
          <ac:chgData name="Tim Bader" userId="85e9c6a45cc27cde" providerId="LiveId" clId="{9208BBB7-A493-4E0A-AF1C-F7EE09C656D1}" dt="2020-02-05T18:38:58.650" v="4648" actId="26606"/>
          <ac:spMkLst>
            <pc:docMk/>
            <pc:sldMk cId="220513150" sldId="262"/>
            <ac:spMk id="183" creationId="{8F1EA515-CC51-4CBB-8ED6-640E74376DDF}"/>
          </ac:spMkLst>
        </pc:spChg>
        <pc:spChg chg="add del">
          <ac:chgData name="Tim Bader" userId="85e9c6a45cc27cde" providerId="LiveId" clId="{9208BBB7-A493-4E0A-AF1C-F7EE09C656D1}" dt="2020-02-05T18:38:48.843" v="4645" actId="26606"/>
          <ac:spMkLst>
            <pc:docMk/>
            <pc:sldMk cId="220513150" sldId="262"/>
            <ac:spMk id="190" creationId="{D6E56CF3-26B9-4D5A-96C0-31E3E53BB568}"/>
          </ac:spMkLst>
        </pc:spChg>
        <pc:spChg chg="add del">
          <ac:chgData name="Tim Bader" userId="85e9c6a45cc27cde" providerId="LiveId" clId="{9208BBB7-A493-4E0A-AF1C-F7EE09C656D1}" dt="2020-02-05T18:37:18.362" v="4607" actId="26606"/>
          <ac:spMkLst>
            <pc:docMk/>
            <pc:sldMk cId="220513150" sldId="262"/>
            <ac:spMk id="192" creationId="{021CAAAA-0505-4213-83F1-F5125D828D8C}"/>
          </ac:spMkLst>
        </pc:spChg>
        <pc:spChg chg="add del">
          <ac:chgData name="Tim Bader" userId="85e9c6a45cc27cde" providerId="LiveId" clId="{9208BBB7-A493-4E0A-AF1C-F7EE09C656D1}" dt="2020-02-05T18:37:18.362" v="4607" actId="26606"/>
          <ac:spMkLst>
            <pc:docMk/>
            <pc:sldMk cId="220513150" sldId="262"/>
            <ac:spMk id="193" creationId="{48782946-7B56-41AF-BC98-EC2B00F70274}"/>
          </ac:spMkLst>
        </pc:spChg>
        <pc:spChg chg="add del">
          <ac:chgData name="Tim Bader" userId="85e9c6a45cc27cde" providerId="LiveId" clId="{9208BBB7-A493-4E0A-AF1C-F7EE09C656D1}" dt="2020-02-05T18:37:18.362" v="4607" actId="26606"/>
          <ac:spMkLst>
            <pc:docMk/>
            <pc:sldMk cId="220513150" sldId="262"/>
            <ac:spMk id="194" creationId="{F331C599-92A3-4574-B116-5723C156283C}"/>
          </ac:spMkLst>
        </pc:spChg>
        <pc:spChg chg="add del">
          <ac:chgData name="Tim Bader" userId="85e9c6a45cc27cde" providerId="LiveId" clId="{9208BBB7-A493-4E0A-AF1C-F7EE09C656D1}" dt="2020-02-05T18:37:21.491" v="4609" actId="26606"/>
          <ac:spMkLst>
            <pc:docMk/>
            <pc:sldMk cId="220513150" sldId="262"/>
            <ac:spMk id="196" creationId="{795DE944-2FAE-41C5-B93F-4D4A5186B435}"/>
          </ac:spMkLst>
        </pc:spChg>
        <pc:spChg chg="add del">
          <ac:chgData name="Tim Bader" userId="85e9c6a45cc27cde" providerId="LiveId" clId="{9208BBB7-A493-4E0A-AF1C-F7EE09C656D1}" dt="2020-02-05T18:37:22.829" v="4611" actId="26606"/>
          <ac:spMkLst>
            <pc:docMk/>
            <pc:sldMk cId="220513150" sldId="262"/>
            <ac:spMk id="201" creationId="{DFCA516C-E0DF-4D30-BEA8-048F4FD7BD28}"/>
          </ac:spMkLst>
        </pc:spChg>
        <pc:spChg chg="add del">
          <ac:chgData name="Tim Bader" userId="85e9c6a45cc27cde" providerId="LiveId" clId="{9208BBB7-A493-4E0A-AF1C-F7EE09C656D1}" dt="2020-02-05T18:38:48.843" v="4645" actId="26606"/>
          <ac:spMkLst>
            <pc:docMk/>
            <pc:sldMk cId="220513150" sldId="262"/>
            <ac:spMk id="221" creationId="{256F45B4-234D-4F59-AF8D-9A8AFB94D700}"/>
          </ac:spMkLst>
        </pc:spChg>
        <pc:spChg chg="add del">
          <ac:chgData name="Tim Bader" userId="85e9c6a45cc27cde" providerId="LiveId" clId="{9208BBB7-A493-4E0A-AF1C-F7EE09C656D1}" dt="2020-02-05T18:38:48.843" v="4645" actId="26606"/>
          <ac:spMkLst>
            <pc:docMk/>
            <pc:sldMk cId="220513150" sldId="262"/>
            <ac:spMk id="222" creationId="{8D8E6E23-45CE-445A-904E-62F785DA436B}"/>
          </ac:spMkLst>
        </pc:spChg>
        <pc:spChg chg="add del">
          <ac:chgData name="Tim Bader" userId="85e9c6a45cc27cde" providerId="LiveId" clId="{9208BBB7-A493-4E0A-AF1C-F7EE09C656D1}" dt="2020-02-05T18:38:48.843" v="4645" actId="26606"/>
          <ac:spMkLst>
            <pc:docMk/>
            <pc:sldMk cId="220513150" sldId="262"/>
            <ac:spMk id="223" creationId="{E5FE8003-E652-491E-9169-0097F83C8FDF}"/>
          </ac:spMkLst>
        </pc:spChg>
        <pc:spChg chg="add del">
          <ac:chgData name="Tim Bader" userId="85e9c6a45cc27cde" providerId="LiveId" clId="{9208BBB7-A493-4E0A-AF1C-F7EE09C656D1}" dt="2020-02-05T18:37:22.829" v="4611" actId="26606"/>
          <ac:spMkLst>
            <pc:docMk/>
            <pc:sldMk cId="220513150" sldId="262"/>
            <ac:spMk id="224" creationId="{05E17CBE-CE53-4B86-9AAC-A4482E359D35}"/>
          </ac:spMkLst>
        </pc:spChg>
        <pc:spChg chg="add del">
          <ac:chgData name="Tim Bader" userId="85e9c6a45cc27cde" providerId="LiveId" clId="{9208BBB7-A493-4E0A-AF1C-F7EE09C656D1}" dt="2020-02-05T18:38:48.843" v="4645" actId="26606"/>
          <ac:spMkLst>
            <pc:docMk/>
            <pc:sldMk cId="220513150" sldId="262"/>
            <ac:spMk id="226" creationId="{BDC66091-68FA-4006-8A27-640168146132}"/>
          </ac:spMkLst>
        </pc:spChg>
        <pc:spChg chg="add del">
          <ac:chgData name="Tim Bader" userId="85e9c6a45cc27cde" providerId="LiveId" clId="{9208BBB7-A493-4E0A-AF1C-F7EE09C656D1}" dt="2020-02-05T18:38:58.650" v="4648" actId="26606"/>
          <ac:spMkLst>
            <pc:docMk/>
            <pc:sldMk cId="220513150" sldId="262"/>
            <ac:spMk id="228" creationId="{795DE944-2FAE-41C5-B93F-4D4A5186B435}"/>
          </ac:spMkLst>
        </pc:spChg>
        <pc:spChg chg="add del">
          <ac:chgData name="Tim Bader" userId="85e9c6a45cc27cde" providerId="LiveId" clId="{9208BBB7-A493-4E0A-AF1C-F7EE09C656D1}" dt="2020-02-05T18:37:23.490" v="4613" actId="26606"/>
          <ac:spMkLst>
            <pc:docMk/>
            <pc:sldMk cId="220513150" sldId="262"/>
            <ac:spMk id="229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8:37:25.534" v="4615" actId="26606"/>
          <ac:spMkLst>
            <pc:docMk/>
            <pc:sldMk cId="220513150" sldId="262"/>
            <ac:spMk id="233" creationId="{DFCA516C-E0DF-4D30-BEA8-048F4FD7BD28}"/>
          </ac:spMkLst>
        </pc:spChg>
        <pc:spChg chg="add del">
          <ac:chgData name="Tim Bader" userId="85e9c6a45cc27cde" providerId="LiveId" clId="{9208BBB7-A493-4E0A-AF1C-F7EE09C656D1}" dt="2020-02-05T18:37:25.534" v="4615" actId="26606"/>
          <ac:spMkLst>
            <pc:docMk/>
            <pc:sldMk cId="220513150" sldId="262"/>
            <ac:spMk id="237" creationId="{05E17CBE-CE53-4B86-9AAC-A4482E359D35}"/>
          </ac:spMkLst>
        </pc:spChg>
        <pc:spChg chg="add del">
          <ac:chgData name="Tim Bader" userId="85e9c6a45cc27cde" providerId="LiveId" clId="{9208BBB7-A493-4E0A-AF1C-F7EE09C656D1}" dt="2020-02-05T18:37:28.096" v="4617" actId="26606"/>
          <ac:spMkLst>
            <pc:docMk/>
            <pc:sldMk cId="220513150" sldId="262"/>
            <ac:spMk id="240" creationId="{D6E56CF3-26B9-4D5A-96C0-31E3E53BB568}"/>
          </ac:spMkLst>
        </pc:spChg>
        <pc:spChg chg="add del">
          <ac:chgData name="Tim Bader" userId="85e9c6a45cc27cde" providerId="LiveId" clId="{9208BBB7-A493-4E0A-AF1C-F7EE09C656D1}" dt="2020-02-05T18:37:28.096" v="4617" actId="26606"/>
          <ac:spMkLst>
            <pc:docMk/>
            <pc:sldMk cId="220513150" sldId="262"/>
            <ac:spMk id="263" creationId="{256F45B4-234D-4F59-AF8D-9A8AFB94D700}"/>
          </ac:spMkLst>
        </pc:spChg>
        <pc:spChg chg="add del">
          <ac:chgData name="Tim Bader" userId="85e9c6a45cc27cde" providerId="LiveId" clId="{9208BBB7-A493-4E0A-AF1C-F7EE09C656D1}" dt="2020-02-05T18:37:28.096" v="4617" actId="26606"/>
          <ac:spMkLst>
            <pc:docMk/>
            <pc:sldMk cId="220513150" sldId="262"/>
            <ac:spMk id="264" creationId="{8D8E6E23-45CE-445A-904E-62F785DA436B}"/>
          </ac:spMkLst>
        </pc:spChg>
        <pc:spChg chg="add del">
          <ac:chgData name="Tim Bader" userId="85e9c6a45cc27cde" providerId="LiveId" clId="{9208BBB7-A493-4E0A-AF1C-F7EE09C656D1}" dt="2020-02-05T18:37:28.096" v="4617" actId="26606"/>
          <ac:spMkLst>
            <pc:docMk/>
            <pc:sldMk cId="220513150" sldId="262"/>
            <ac:spMk id="265" creationId="{E5FE8003-E652-491E-9169-0097F83C8FDF}"/>
          </ac:spMkLst>
        </pc:spChg>
        <pc:spChg chg="add del">
          <ac:chgData name="Tim Bader" userId="85e9c6a45cc27cde" providerId="LiveId" clId="{9208BBB7-A493-4E0A-AF1C-F7EE09C656D1}" dt="2020-02-05T18:37:30.290" v="4619" actId="26606"/>
          <ac:spMkLst>
            <pc:docMk/>
            <pc:sldMk cId="220513150" sldId="262"/>
            <ac:spMk id="267" creationId="{795DE944-2FAE-41C5-B93F-4D4A5186B435}"/>
          </ac:spMkLst>
        </pc:spChg>
        <pc:spChg chg="add">
          <ac:chgData name="Tim Bader" userId="85e9c6a45cc27cde" providerId="LiveId" clId="{9208BBB7-A493-4E0A-AF1C-F7EE09C656D1}" dt="2020-02-05T18:38:58.650" v="4648" actId="26606"/>
          <ac:spMkLst>
            <pc:docMk/>
            <pc:sldMk cId="220513150" sldId="262"/>
            <ac:spMk id="269" creationId="{68C4A439-E3A5-4F3A-863D-CF6D705AB651}"/>
          </ac:spMkLst>
        </pc:spChg>
        <pc:spChg chg="add del">
          <ac:chgData name="Tim Bader" userId="85e9c6a45cc27cde" providerId="LiveId" clId="{9208BBB7-A493-4E0A-AF1C-F7EE09C656D1}" dt="2020-02-05T18:37:36.876" v="4621" actId="26606"/>
          <ac:spMkLst>
            <pc:docMk/>
            <pc:sldMk cId="220513150" sldId="262"/>
            <ac:spMk id="274" creationId="{D6E56CF3-26B9-4D5A-96C0-31E3E53BB568}"/>
          </ac:spMkLst>
        </pc:spChg>
        <pc:spChg chg="add del">
          <ac:chgData name="Tim Bader" userId="85e9c6a45cc27cde" providerId="LiveId" clId="{9208BBB7-A493-4E0A-AF1C-F7EE09C656D1}" dt="2020-02-05T18:37:36.876" v="4621" actId="26606"/>
          <ac:spMkLst>
            <pc:docMk/>
            <pc:sldMk cId="220513150" sldId="262"/>
            <ac:spMk id="297" creationId="{256F45B4-234D-4F59-AF8D-9A8AFB94D700}"/>
          </ac:spMkLst>
        </pc:spChg>
        <pc:spChg chg="add del">
          <ac:chgData name="Tim Bader" userId="85e9c6a45cc27cde" providerId="LiveId" clId="{9208BBB7-A493-4E0A-AF1C-F7EE09C656D1}" dt="2020-02-05T18:37:36.876" v="4621" actId="26606"/>
          <ac:spMkLst>
            <pc:docMk/>
            <pc:sldMk cId="220513150" sldId="262"/>
            <ac:spMk id="298" creationId="{8D8E6E23-45CE-445A-904E-62F785DA436B}"/>
          </ac:spMkLst>
        </pc:spChg>
        <pc:spChg chg="add del">
          <ac:chgData name="Tim Bader" userId="85e9c6a45cc27cde" providerId="LiveId" clId="{9208BBB7-A493-4E0A-AF1C-F7EE09C656D1}" dt="2020-02-05T18:37:36.876" v="4621" actId="26606"/>
          <ac:spMkLst>
            <pc:docMk/>
            <pc:sldMk cId="220513150" sldId="262"/>
            <ac:spMk id="299" creationId="{E5FE8003-E652-491E-9169-0097F83C8FDF}"/>
          </ac:spMkLst>
        </pc:spChg>
        <pc:spChg chg="add del">
          <ac:chgData name="Tim Bader" userId="85e9c6a45cc27cde" providerId="LiveId" clId="{9208BBB7-A493-4E0A-AF1C-F7EE09C656D1}" dt="2020-02-05T18:37:36.876" v="4621" actId="26606"/>
          <ac:spMkLst>
            <pc:docMk/>
            <pc:sldMk cId="220513150" sldId="262"/>
            <ac:spMk id="300" creationId="{BDC66091-68FA-4006-8A27-640168146132}"/>
          </ac:spMkLst>
        </pc:spChg>
        <pc:grpChg chg="add del">
          <ac:chgData name="Tim Bader" userId="85e9c6a45cc27cde" providerId="LiveId" clId="{9208BBB7-A493-4E0A-AF1C-F7EE09C656D1}" dt="2020-02-05T18:24:26.914" v="3942" actId="26606"/>
          <ac:grpSpMkLst>
            <pc:docMk/>
            <pc:sldMk cId="220513150" sldId="262"/>
            <ac:grpSpMk id="13" creationId="{A88B63D1-EC4A-4B2D-B3B9-1C9B0A324896}"/>
          </ac:grpSpMkLst>
        </pc:grpChg>
        <pc:grpChg chg="add del">
          <ac:chgData name="Tim Bader" userId="85e9c6a45cc27cde" providerId="LiveId" clId="{9208BBB7-A493-4E0A-AF1C-F7EE09C656D1}" dt="2020-02-05T18:24:26.914" v="3942" actId="26606"/>
          <ac:grpSpMkLst>
            <pc:docMk/>
            <pc:sldMk cId="220513150" sldId="262"/>
            <ac:grpSpMk id="36" creationId="{5326AEFA-DAC4-4126-933D-90F30D236625}"/>
          </ac:grpSpMkLst>
        </pc:grpChg>
        <pc:grpChg chg="add del mod">
          <ac:chgData name="Tim Bader" userId="85e9c6a45cc27cde" providerId="LiveId" clId="{9208BBB7-A493-4E0A-AF1C-F7EE09C656D1}" dt="2020-02-05T18:27:02.398" v="3969"/>
          <ac:grpSpMkLst>
            <pc:docMk/>
            <pc:sldMk cId="220513150" sldId="262"/>
            <ac:grpSpMk id="42" creationId="{CC45AC95-DC9D-4BA1-9728-7A29AEAA8D38}"/>
          </ac:grpSpMkLst>
        </pc:grpChg>
        <pc:grpChg chg="add del">
          <ac:chgData name="Tim Bader" userId="85e9c6a45cc27cde" providerId="LiveId" clId="{9208BBB7-A493-4E0A-AF1C-F7EE09C656D1}" dt="2020-02-05T18:24:28.499" v="3944" actId="26606"/>
          <ac:grpSpMkLst>
            <pc:docMk/>
            <pc:sldMk cId="220513150" sldId="262"/>
            <ac:grpSpMk id="44" creationId="{A4B9DC27-3A3E-402E-B634-0B0C67C11EEE}"/>
          </ac:grpSpMkLst>
        </pc:grpChg>
        <pc:grpChg chg="add del">
          <ac:chgData name="Tim Bader" userId="85e9c6a45cc27cde" providerId="LiveId" clId="{9208BBB7-A493-4E0A-AF1C-F7EE09C656D1}" dt="2020-02-05T18:24:28.499" v="3944" actId="26606"/>
          <ac:grpSpMkLst>
            <pc:docMk/>
            <pc:sldMk cId="220513150" sldId="262"/>
            <ac:grpSpMk id="66" creationId="{93560E74-7305-4B8C-A284-9067081D2DFF}"/>
          </ac:grpSpMkLst>
        </pc:grpChg>
        <pc:grpChg chg="add del">
          <ac:chgData name="Tim Bader" userId="85e9c6a45cc27cde" providerId="LiveId" clId="{9208BBB7-A493-4E0A-AF1C-F7EE09C656D1}" dt="2020-02-05T18:24:30.730" v="3946" actId="26606"/>
          <ac:grpSpMkLst>
            <pc:docMk/>
            <pc:sldMk cId="220513150" sldId="262"/>
            <ac:grpSpMk id="72" creationId="{5B29C9C4-5864-4F3A-8E17-0AEC2C5D814B}"/>
          </ac:grpSpMkLst>
        </pc:grpChg>
        <pc:grpChg chg="add del">
          <ac:chgData name="Tim Bader" userId="85e9c6a45cc27cde" providerId="LiveId" clId="{9208BBB7-A493-4E0A-AF1C-F7EE09C656D1}" dt="2020-02-05T18:24:30.730" v="3946" actId="26606"/>
          <ac:grpSpMkLst>
            <pc:docMk/>
            <pc:sldMk cId="220513150" sldId="262"/>
            <ac:grpSpMk id="73" creationId="{BB8A2183-F453-4E6E-8464-C94E2F181A2B}"/>
          </ac:grpSpMkLst>
        </pc:grpChg>
        <pc:grpChg chg="add del">
          <ac:chgData name="Tim Bader" userId="85e9c6a45cc27cde" providerId="LiveId" clId="{9208BBB7-A493-4E0A-AF1C-F7EE09C656D1}" dt="2020-02-05T18:38:48.858" v="4646" actId="26606"/>
          <ac:grpSpMkLst>
            <pc:docMk/>
            <pc:sldMk cId="220513150" sldId="262"/>
            <ac:grpSpMk id="77" creationId="{DAEA7B76-7928-444A-8083-8218182EFE49}"/>
          </ac:grpSpMkLst>
        </pc:grpChg>
        <pc:grpChg chg="mod">
          <ac:chgData name="Tim Bader" userId="85e9c6a45cc27cde" providerId="LiveId" clId="{9208BBB7-A493-4E0A-AF1C-F7EE09C656D1}" dt="2020-02-05T18:26:59.326" v="3966"/>
          <ac:grpSpMkLst>
            <pc:docMk/>
            <pc:sldMk cId="220513150" sldId="262"/>
            <ac:grpSpMk id="101" creationId="{2212C060-AB7D-4352-AE1C-0654ABCF7FE7}"/>
          </ac:grpSpMkLst>
        </pc:grpChg>
        <pc:grpChg chg="add del mod">
          <ac:chgData name="Tim Bader" userId="85e9c6a45cc27cde" providerId="LiveId" clId="{9208BBB7-A493-4E0A-AF1C-F7EE09C656D1}" dt="2020-02-05T18:38:25.636" v="4635" actId="478"/>
          <ac:grpSpMkLst>
            <pc:docMk/>
            <pc:sldMk cId="220513150" sldId="262"/>
            <ac:grpSpMk id="106" creationId="{6385CAFE-FA95-4B39-9A70-4C9310D417F0}"/>
          </ac:grpSpMkLst>
        </pc:grpChg>
        <pc:grpChg chg="add del">
          <ac:chgData name="Tim Bader" userId="85e9c6a45cc27cde" providerId="LiveId" clId="{9208BBB7-A493-4E0A-AF1C-F7EE09C656D1}" dt="2020-02-05T18:37:14.025" v="4601" actId="26606"/>
          <ac:grpSpMkLst>
            <pc:docMk/>
            <pc:sldMk cId="220513150" sldId="262"/>
            <ac:grpSpMk id="130" creationId="{EB198604-08D7-456B-AE20-46A30AD512FD}"/>
          </ac:grpSpMkLst>
        </pc:grpChg>
        <pc:grpChg chg="add del">
          <ac:chgData name="Tim Bader" userId="85e9c6a45cc27cde" providerId="LiveId" clId="{9208BBB7-A493-4E0A-AF1C-F7EE09C656D1}" dt="2020-02-05T18:37:25.534" v="4615" actId="26606"/>
          <ac:grpSpMkLst>
            <pc:docMk/>
            <pc:sldMk cId="220513150" sldId="262"/>
            <ac:grpSpMk id="132" creationId="{E34BFC24-EDED-4D19-82E2-1E5C897A0E32}"/>
          </ac:grpSpMkLst>
        </pc:grpChg>
        <pc:grpChg chg="add del">
          <ac:chgData name="Tim Bader" userId="85e9c6a45cc27cde" providerId="LiveId" clId="{9208BBB7-A493-4E0A-AF1C-F7EE09C656D1}" dt="2020-02-05T18:38:36.254" v="4639" actId="26606"/>
          <ac:grpSpMkLst>
            <pc:docMk/>
            <pc:sldMk cId="220513150" sldId="262"/>
            <ac:grpSpMk id="133" creationId="{7E61D94F-EA5C-4330-8A35-483A7E58937F}"/>
          </ac:grpSpMkLst>
        </pc:grpChg>
        <pc:grpChg chg="add del">
          <ac:chgData name="Tim Bader" userId="85e9c6a45cc27cde" providerId="LiveId" clId="{9208BBB7-A493-4E0A-AF1C-F7EE09C656D1}" dt="2020-02-05T18:37:14.025" v="4601" actId="26606"/>
          <ac:grpSpMkLst>
            <pc:docMk/>
            <pc:sldMk cId="220513150" sldId="262"/>
            <ac:grpSpMk id="134" creationId="{FBFB0784-3787-467E-A6EE-25169A9E3496}"/>
          </ac:grpSpMkLst>
        </pc:grpChg>
        <pc:grpChg chg="add del">
          <ac:chgData name="Tim Bader" userId="85e9c6a45cc27cde" providerId="LiveId" clId="{9208BBB7-A493-4E0A-AF1C-F7EE09C656D1}" dt="2020-02-05T18:37:15.677" v="4603" actId="26606"/>
          <ac:grpSpMkLst>
            <pc:docMk/>
            <pc:sldMk cId="220513150" sldId="262"/>
            <ac:grpSpMk id="138" creationId="{005B70AA-5510-4319-AB53-FC7CA067077B}"/>
          </ac:grpSpMkLst>
        </pc:grpChg>
        <pc:grpChg chg="add del">
          <ac:chgData name="Tim Bader" userId="85e9c6a45cc27cde" providerId="LiveId" clId="{9208BBB7-A493-4E0A-AF1C-F7EE09C656D1}" dt="2020-02-05T18:38:39.298" v="4641" actId="26606"/>
          <ac:grpSpMkLst>
            <pc:docMk/>
            <pc:sldMk cId="220513150" sldId="262"/>
            <ac:grpSpMk id="146" creationId="{FBFB0784-3787-467E-A6EE-25169A9E3496}"/>
          </ac:grpSpMkLst>
        </pc:grpChg>
        <pc:grpChg chg="add del">
          <ac:chgData name="Tim Bader" userId="85e9c6a45cc27cde" providerId="LiveId" clId="{9208BBB7-A493-4E0A-AF1C-F7EE09C656D1}" dt="2020-02-05T18:37:17.706" v="4605" actId="26606"/>
          <ac:grpSpMkLst>
            <pc:docMk/>
            <pc:sldMk cId="220513150" sldId="262"/>
            <ac:grpSpMk id="165" creationId="{40214050-F5EF-4D6D-BB6A-4E60840F053F}"/>
          </ac:grpSpMkLst>
        </pc:grpChg>
        <pc:grpChg chg="add del">
          <ac:chgData name="Tim Bader" userId="85e9c6a45cc27cde" providerId="LiveId" clId="{9208BBB7-A493-4E0A-AF1C-F7EE09C656D1}" dt="2020-02-05T18:37:17.706" v="4605" actId="26606"/>
          <ac:grpSpMkLst>
            <pc:docMk/>
            <pc:sldMk cId="220513150" sldId="262"/>
            <ac:grpSpMk id="167" creationId="{EBC2DAD2-6689-4866-9E22-8635197B2386}"/>
          </ac:grpSpMkLst>
        </pc:grpChg>
        <pc:grpChg chg="add del">
          <ac:chgData name="Tim Bader" userId="85e9c6a45cc27cde" providerId="LiveId" clId="{9208BBB7-A493-4E0A-AF1C-F7EE09C656D1}" dt="2020-02-05T18:37:18.362" v="4607" actId="26606"/>
          <ac:grpSpMkLst>
            <pc:docMk/>
            <pc:sldMk cId="220513150" sldId="262"/>
            <ac:grpSpMk id="170" creationId="{005B70AA-5510-4319-AB53-FC7CA067077B}"/>
          </ac:grpSpMkLst>
        </pc:grpChg>
        <pc:grpChg chg="add del">
          <ac:chgData name="Tim Bader" userId="85e9c6a45cc27cde" providerId="LiveId" clId="{9208BBB7-A493-4E0A-AF1C-F7EE09C656D1}" dt="2020-02-05T18:38:39.298" v="4641" actId="26606"/>
          <ac:grpSpMkLst>
            <pc:docMk/>
            <pc:sldMk cId="220513150" sldId="262"/>
            <ac:grpSpMk id="176" creationId="{EB198604-08D7-456B-AE20-46A30AD512FD}"/>
          </ac:grpSpMkLst>
        </pc:grpChg>
        <pc:grpChg chg="add del">
          <ac:chgData name="Tim Bader" userId="85e9c6a45cc27cde" providerId="LiveId" clId="{9208BBB7-A493-4E0A-AF1C-F7EE09C656D1}" dt="2020-02-05T18:38:39.689" v="4643" actId="26606"/>
          <ac:grpSpMkLst>
            <pc:docMk/>
            <pc:sldMk cId="220513150" sldId="262"/>
            <ac:grpSpMk id="182" creationId="{388E9ABA-7B15-4DC5-853F-A385B96EBDAB}"/>
          </ac:grpSpMkLst>
        </pc:grpChg>
        <pc:grpChg chg="add del">
          <ac:chgData name="Tim Bader" userId="85e9c6a45cc27cde" providerId="LiveId" clId="{9208BBB7-A493-4E0A-AF1C-F7EE09C656D1}" dt="2020-02-05T18:38:39.689" v="4643" actId="26606"/>
          <ac:grpSpMkLst>
            <pc:docMk/>
            <pc:sldMk cId="220513150" sldId="262"/>
            <ac:grpSpMk id="185" creationId="{E5C78EA9-E3DA-491C-B501-C701956AA424}"/>
          </ac:grpSpMkLst>
        </pc:grpChg>
        <pc:grpChg chg="add del">
          <ac:chgData name="Tim Bader" userId="85e9c6a45cc27cde" providerId="LiveId" clId="{9208BBB7-A493-4E0A-AF1C-F7EE09C656D1}" dt="2020-02-05T18:38:48.843" v="4645" actId="26606"/>
          <ac:grpSpMkLst>
            <pc:docMk/>
            <pc:sldMk cId="220513150" sldId="262"/>
            <ac:grpSpMk id="191" creationId="{7E61D94F-EA5C-4330-8A35-483A7E58937F}"/>
          </ac:grpSpMkLst>
        </pc:grpChg>
        <pc:grpChg chg="add del">
          <ac:chgData name="Tim Bader" userId="85e9c6a45cc27cde" providerId="LiveId" clId="{9208BBB7-A493-4E0A-AF1C-F7EE09C656D1}" dt="2020-02-05T18:37:21.491" v="4609" actId="26606"/>
          <ac:grpSpMkLst>
            <pc:docMk/>
            <pc:sldMk cId="220513150" sldId="262"/>
            <ac:grpSpMk id="197" creationId="{40214050-F5EF-4D6D-BB6A-4E60840F053F}"/>
          </ac:grpSpMkLst>
        </pc:grpChg>
        <pc:grpChg chg="add del">
          <ac:chgData name="Tim Bader" userId="85e9c6a45cc27cde" providerId="LiveId" clId="{9208BBB7-A493-4E0A-AF1C-F7EE09C656D1}" dt="2020-02-05T18:37:21.491" v="4609" actId="26606"/>
          <ac:grpSpMkLst>
            <pc:docMk/>
            <pc:sldMk cId="220513150" sldId="262"/>
            <ac:grpSpMk id="199" creationId="{EBC2DAD2-6689-4866-9E22-8635197B2386}"/>
          </ac:grpSpMkLst>
        </pc:grpChg>
        <pc:grpChg chg="add del">
          <ac:chgData name="Tim Bader" userId="85e9c6a45cc27cde" providerId="LiveId" clId="{9208BBB7-A493-4E0A-AF1C-F7EE09C656D1}" dt="2020-02-05T18:37:22.829" v="4611" actId="26606"/>
          <ac:grpSpMkLst>
            <pc:docMk/>
            <pc:sldMk cId="220513150" sldId="262"/>
            <ac:grpSpMk id="202" creationId="{E49AF3AC-2320-4D90-B120-2491E56002DC}"/>
          </ac:grpSpMkLst>
        </pc:grpChg>
        <pc:grpChg chg="add del">
          <ac:chgData name="Tim Bader" userId="85e9c6a45cc27cde" providerId="LiveId" clId="{9208BBB7-A493-4E0A-AF1C-F7EE09C656D1}" dt="2020-02-05T18:37:22.829" v="4611" actId="26606"/>
          <ac:grpSpMkLst>
            <pc:docMk/>
            <pc:sldMk cId="220513150" sldId="262"/>
            <ac:grpSpMk id="225" creationId="{E34BFC24-EDED-4D19-82E2-1E5C897A0E32}"/>
          </ac:grpSpMkLst>
        </pc:grpChg>
        <pc:grpChg chg="add del">
          <ac:chgData name="Tim Bader" userId="85e9c6a45cc27cde" providerId="LiveId" clId="{9208BBB7-A493-4E0A-AF1C-F7EE09C656D1}" dt="2020-02-05T18:37:23.490" v="4613" actId="26606"/>
          <ac:grpSpMkLst>
            <pc:docMk/>
            <pc:sldMk cId="220513150" sldId="262"/>
            <ac:grpSpMk id="230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8:38:58.650" v="4648" actId="26606"/>
          <ac:grpSpMkLst>
            <pc:docMk/>
            <pc:sldMk cId="220513150" sldId="262"/>
            <ac:grpSpMk id="231" creationId="{40214050-F5EF-4D6D-BB6A-4E60840F053F}"/>
          </ac:grpSpMkLst>
        </pc:grpChg>
        <pc:grpChg chg="add del">
          <ac:chgData name="Tim Bader" userId="85e9c6a45cc27cde" providerId="LiveId" clId="{9208BBB7-A493-4E0A-AF1C-F7EE09C656D1}" dt="2020-02-05T18:37:25.534" v="4615" actId="26606"/>
          <ac:grpSpMkLst>
            <pc:docMk/>
            <pc:sldMk cId="220513150" sldId="262"/>
            <ac:grpSpMk id="234" creationId="{E49AF3AC-2320-4D90-B120-2491E56002DC}"/>
          </ac:grpSpMkLst>
        </pc:grpChg>
        <pc:grpChg chg="add del">
          <ac:chgData name="Tim Bader" userId="85e9c6a45cc27cde" providerId="LiveId" clId="{9208BBB7-A493-4E0A-AF1C-F7EE09C656D1}" dt="2020-02-05T18:38:58.650" v="4648" actId="26606"/>
          <ac:grpSpMkLst>
            <pc:docMk/>
            <pc:sldMk cId="220513150" sldId="262"/>
            <ac:grpSpMk id="236" creationId="{EBC2DAD2-6689-4866-9E22-8635197B2386}"/>
          </ac:grpSpMkLst>
        </pc:grpChg>
        <pc:grpChg chg="add del">
          <ac:chgData name="Tim Bader" userId="85e9c6a45cc27cde" providerId="LiveId" clId="{9208BBB7-A493-4E0A-AF1C-F7EE09C656D1}" dt="2020-02-05T18:37:28.096" v="4617" actId="26606"/>
          <ac:grpSpMkLst>
            <pc:docMk/>
            <pc:sldMk cId="220513150" sldId="262"/>
            <ac:grpSpMk id="241" creationId="{7E61D94F-EA5C-4330-8A35-483A7E58937F}"/>
          </ac:grpSpMkLst>
        </pc:grpChg>
        <pc:grpChg chg="add">
          <ac:chgData name="Tim Bader" userId="85e9c6a45cc27cde" providerId="LiveId" clId="{9208BBB7-A493-4E0A-AF1C-F7EE09C656D1}" dt="2020-02-05T18:38:58.650" v="4648" actId="26606"/>
          <ac:grpSpMkLst>
            <pc:docMk/>
            <pc:sldMk cId="220513150" sldId="262"/>
            <ac:grpSpMk id="244" creationId="{F95E7964-266D-4186-815A-3B60F505CCF0}"/>
          </ac:grpSpMkLst>
        </pc:grpChg>
        <pc:grpChg chg="add">
          <ac:chgData name="Tim Bader" userId="85e9c6a45cc27cde" providerId="LiveId" clId="{9208BBB7-A493-4E0A-AF1C-F7EE09C656D1}" dt="2020-02-05T18:38:58.650" v="4648" actId="26606"/>
          <ac:grpSpMkLst>
            <pc:docMk/>
            <pc:sldMk cId="220513150" sldId="262"/>
            <ac:grpSpMk id="247" creationId="{35F4A6DA-68AF-4471-896A-25CB5A331A2A}"/>
          </ac:grpSpMkLst>
        </pc:grpChg>
        <pc:grpChg chg="add del">
          <ac:chgData name="Tim Bader" userId="85e9c6a45cc27cde" providerId="LiveId" clId="{9208BBB7-A493-4E0A-AF1C-F7EE09C656D1}" dt="2020-02-05T18:37:30.290" v="4619" actId="26606"/>
          <ac:grpSpMkLst>
            <pc:docMk/>
            <pc:sldMk cId="220513150" sldId="262"/>
            <ac:grpSpMk id="268" creationId="{40214050-F5EF-4D6D-BB6A-4E60840F053F}"/>
          </ac:grpSpMkLst>
        </pc:grpChg>
        <pc:grpChg chg="add del">
          <ac:chgData name="Tim Bader" userId="85e9c6a45cc27cde" providerId="LiveId" clId="{9208BBB7-A493-4E0A-AF1C-F7EE09C656D1}" dt="2020-02-05T18:37:30.290" v="4619" actId="26606"/>
          <ac:grpSpMkLst>
            <pc:docMk/>
            <pc:sldMk cId="220513150" sldId="262"/>
            <ac:grpSpMk id="271" creationId="{EBC2DAD2-6689-4866-9E22-8635197B2386}"/>
          </ac:grpSpMkLst>
        </pc:grpChg>
        <pc:grpChg chg="add del">
          <ac:chgData name="Tim Bader" userId="85e9c6a45cc27cde" providerId="LiveId" clId="{9208BBB7-A493-4E0A-AF1C-F7EE09C656D1}" dt="2020-02-05T18:37:36.876" v="4621" actId="26606"/>
          <ac:grpSpMkLst>
            <pc:docMk/>
            <pc:sldMk cId="220513150" sldId="262"/>
            <ac:grpSpMk id="275" creationId="{7E61D94F-EA5C-4330-8A35-483A7E58937F}"/>
          </ac:grpSpMkLst>
        </pc:grpChg>
        <pc:grpChg chg="add del mod">
          <ac:chgData name="Tim Bader" userId="85e9c6a45cc27cde" providerId="LiveId" clId="{9208BBB7-A493-4E0A-AF1C-F7EE09C656D1}" dt="2020-02-05T18:38:14.515" v="4630"/>
          <ac:grpSpMkLst>
            <pc:docMk/>
            <pc:sldMk cId="220513150" sldId="262"/>
            <ac:grpSpMk id="302" creationId="{88BEB30D-EF14-4671-A9CF-7E30088E8E8F}"/>
          </ac:grpSpMkLst>
        </pc:grpChg>
        <pc:grpChg chg="add del mod">
          <ac:chgData name="Tim Bader" userId="85e9c6a45cc27cde" providerId="LiveId" clId="{9208BBB7-A493-4E0A-AF1C-F7EE09C656D1}" dt="2020-02-05T18:38:21.898" v="4634"/>
          <ac:grpSpMkLst>
            <pc:docMk/>
            <pc:sldMk cId="220513150" sldId="262"/>
            <ac:grpSpMk id="307" creationId="{D8073057-C4C9-495D-87E5-E7789ADA043D}"/>
          </ac:grpSpMkLst>
        </pc:grpChg>
        <pc:grpChg chg="mod">
          <ac:chgData name="Tim Bader" userId="85e9c6a45cc27cde" providerId="LiveId" clId="{9208BBB7-A493-4E0A-AF1C-F7EE09C656D1}" dt="2020-02-05T18:39:37.199" v="4652"/>
          <ac:grpSpMkLst>
            <pc:docMk/>
            <pc:sldMk cId="220513150" sldId="262"/>
            <ac:grpSpMk id="313" creationId="{C3CD28A0-C8A0-4F57-8430-877F0CAEB153}"/>
          </ac:grpSpMkLst>
        </pc:grpChg>
        <pc:picChg chg="add mod ord">
          <ac:chgData name="Tim Bader" userId="85e9c6a45cc27cde" providerId="LiveId" clId="{9208BBB7-A493-4E0A-AF1C-F7EE09C656D1}" dt="2020-02-05T18:38:58.650" v="4648" actId="26606"/>
          <ac:picMkLst>
            <pc:docMk/>
            <pc:sldMk cId="220513150" sldId="262"/>
            <ac:picMk id="4" creationId="{45E10937-3B34-469B-901E-C5DB6DBFC756}"/>
          </ac:picMkLst>
        </pc:picChg>
        <pc:picChg chg="add mod ord">
          <ac:chgData name="Tim Bader" userId="85e9c6a45cc27cde" providerId="LiveId" clId="{9208BBB7-A493-4E0A-AF1C-F7EE09C656D1}" dt="2020-02-05T18:38:58.650" v="4648" actId="26606"/>
          <ac:picMkLst>
            <pc:docMk/>
            <pc:sldMk cId="220513150" sldId="262"/>
            <ac:picMk id="6" creationId="{48F71C74-16DF-44EC-AECE-603582942390}"/>
          </ac:picMkLst>
        </pc:picChg>
        <pc:picChg chg="add del">
          <ac:chgData name="Tim Bader" userId="85e9c6a45cc27cde" providerId="LiveId" clId="{9208BBB7-A493-4E0A-AF1C-F7EE09C656D1}" dt="2020-02-05T18:38:14.515" v="4630"/>
          <ac:picMkLst>
            <pc:docMk/>
            <pc:sldMk cId="220513150" sldId="262"/>
            <ac:picMk id="301" creationId="{EBA82FE2-8E35-485C-9555-365CBCC690CD}"/>
          </ac:picMkLst>
        </pc:picChg>
        <pc:inkChg chg="add del">
          <ac:chgData name="Tim Bader" userId="85e9c6a45cc27cde" providerId="LiveId" clId="{9208BBB7-A493-4E0A-AF1C-F7EE09C656D1}" dt="2020-02-05T18:26:00.049" v="3950" actId="9405"/>
          <ac:inkMkLst>
            <pc:docMk/>
            <pc:sldMk cId="220513150" sldId="262"/>
            <ac:inkMk id="7" creationId="{984B7FF7-E926-4899-BEE4-46CCF4F6AAC4}"/>
          </ac:inkMkLst>
        </pc:inkChg>
        <pc:inkChg chg="add del">
          <ac:chgData name="Tim Bader" userId="85e9c6a45cc27cde" providerId="LiveId" clId="{9208BBB7-A493-4E0A-AF1C-F7EE09C656D1}" dt="2020-02-05T18:26:21.325" v="3956" actId="9405"/>
          <ac:inkMkLst>
            <pc:docMk/>
            <pc:sldMk cId="220513150" sldId="262"/>
            <ac:inkMk id="8" creationId="{27BDF417-31FD-4B73-9574-87F1C87F8E36}"/>
          </ac:inkMkLst>
        </pc:inkChg>
        <pc:inkChg chg="add del">
          <ac:chgData name="Tim Bader" userId="85e9c6a45cc27cde" providerId="LiveId" clId="{9208BBB7-A493-4E0A-AF1C-F7EE09C656D1}" dt="2020-02-05T18:26:17.849" v="3955" actId="9405"/>
          <ac:inkMkLst>
            <pc:docMk/>
            <pc:sldMk cId="220513150" sldId="262"/>
            <ac:inkMk id="9" creationId="{B79DA8E3-E8C5-4EE8-BB5B-E099D4C4163F}"/>
          </ac:inkMkLst>
        </pc:inkChg>
        <pc:inkChg chg="add del">
          <ac:chgData name="Tim Bader" userId="85e9c6a45cc27cde" providerId="LiveId" clId="{9208BBB7-A493-4E0A-AF1C-F7EE09C656D1}" dt="2020-02-05T18:26:17.475" v="3954" actId="9405"/>
          <ac:inkMkLst>
            <pc:docMk/>
            <pc:sldMk cId="220513150" sldId="262"/>
            <ac:inkMk id="10" creationId="{7648DE1B-2509-4D3A-BC5C-11E51D564584}"/>
          </ac:inkMkLst>
        </pc:inkChg>
        <pc:inkChg chg="add del mod">
          <ac:chgData name="Tim Bader" userId="85e9c6a45cc27cde" providerId="LiveId" clId="{9208BBB7-A493-4E0A-AF1C-F7EE09C656D1}" dt="2020-02-05T18:27:04.220" v="3970" actId="9405"/>
          <ac:inkMkLst>
            <pc:docMk/>
            <pc:sldMk cId="220513150" sldId="262"/>
            <ac:inkMk id="12" creationId="{5D0E70C3-E059-4FBB-9125-423C1451426D}"/>
          </ac:inkMkLst>
        </pc:inkChg>
        <pc:inkChg chg="add del mod">
          <ac:chgData name="Tim Bader" userId="85e9c6a45cc27cde" providerId="LiveId" clId="{9208BBB7-A493-4E0A-AF1C-F7EE09C656D1}" dt="2020-02-05T18:27:02.398" v="3969"/>
          <ac:inkMkLst>
            <pc:docMk/>
            <pc:sldMk cId="220513150" sldId="262"/>
            <ac:inkMk id="35" creationId="{CC41925E-E30F-4215-848F-15176034507F}"/>
          </ac:inkMkLst>
        </pc:inkChg>
        <pc:inkChg chg="add del mod">
          <ac:chgData name="Tim Bader" userId="85e9c6a45cc27cde" providerId="LiveId" clId="{9208BBB7-A493-4E0A-AF1C-F7EE09C656D1}" dt="2020-02-05T18:27:00.963" v="3967" actId="9405"/>
          <ac:inkMkLst>
            <pc:docMk/>
            <pc:sldMk cId="220513150" sldId="262"/>
            <ac:inkMk id="70" creationId="{0480CD72-3402-45BD-B57E-3E2C6A502F9A}"/>
          </ac:inkMkLst>
        </pc:inkChg>
        <pc:inkChg chg="add del mod">
          <ac:chgData name="Tim Bader" userId="85e9c6a45cc27cde" providerId="LiveId" clId="{9208BBB7-A493-4E0A-AF1C-F7EE09C656D1}" dt="2020-02-05T18:26:59.326" v="3966"/>
          <ac:inkMkLst>
            <pc:docMk/>
            <pc:sldMk cId="220513150" sldId="262"/>
            <ac:inkMk id="75" creationId="{44DD80FE-5827-4F3D-A65B-0C78ACFE4663}"/>
          </ac:inkMkLst>
        </pc:inkChg>
        <pc:inkChg chg="add del">
          <ac:chgData name="Tim Bader" userId="85e9c6a45cc27cde" providerId="LiveId" clId="{9208BBB7-A493-4E0A-AF1C-F7EE09C656D1}" dt="2020-02-05T18:26:57.194" v="3964" actId="9405"/>
          <ac:inkMkLst>
            <pc:docMk/>
            <pc:sldMk cId="220513150" sldId="262"/>
            <ac:inkMk id="102" creationId="{191090D7-9AA2-4CDA-BE89-7C5AEC237364}"/>
          </ac:inkMkLst>
        </pc:inkChg>
        <pc:inkChg chg="add del mod">
          <ac:chgData name="Tim Bader" userId="85e9c6a45cc27cde" providerId="LiveId" clId="{9208BBB7-A493-4E0A-AF1C-F7EE09C656D1}" dt="2020-02-05T18:37:47.108" v="4626" actId="27957"/>
          <ac:inkMkLst>
            <pc:docMk/>
            <pc:sldMk cId="220513150" sldId="262"/>
            <ac:inkMk id="103" creationId="{935E6DA1-3C1E-4003-A9FD-D2C601E85EA0}"/>
          </ac:inkMkLst>
        </pc:inkChg>
        <pc:inkChg chg="add del mod topLvl">
          <ac:chgData name="Tim Bader" userId="85e9c6a45cc27cde" providerId="LiveId" clId="{9208BBB7-A493-4E0A-AF1C-F7EE09C656D1}" dt="2020-02-05T18:37:47.108" v="4626" actId="27957"/>
          <ac:inkMkLst>
            <pc:docMk/>
            <pc:sldMk cId="220513150" sldId="262"/>
            <ac:inkMk id="104" creationId="{A523F58F-8EB8-4C77-AD8E-622C3524A20C}"/>
          </ac:inkMkLst>
        </pc:inkChg>
        <pc:inkChg chg="add del mod topLvl">
          <ac:chgData name="Tim Bader" userId="85e9c6a45cc27cde" providerId="LiveId" clId="{9208BBB7-A493-4E0A-AF1C-F7EE09C656D1}" dt="2020-02-05T18:37:47.108" v="4626" actId="27957"/>
          <ac:inkMkLst>
            <pc:docMk/>
            <pc:sldMk cId="220513150" sldId="262"/>
            <ac:inkMk id="105" creationId="{6C3A56EE-083B-4A21-96ED-8F9E6851D20A}"/>
          </ac:inkMkLst>
        </pc:inkChg>
        <pc:inkChg chg="add del">
          <ac:chgData name="Tim Bader" userId="85e9c6a45cc27cde" providerId="LiveId" clId="{9208BBB7-A493-4E0A-AF1C-F7EE09C656D1}" dt="2020-02-05T18:38:27.493" v="4637" actId="478"/>
          <ac:inkMkLst>
            <pc:docMk/>
            <pc:sldMk cId="220513150" sldId="262"/>
            <ac:inkMk id="107" creationId="{9FC8D4CF-AF58-4D07-8BD8-60AB08631735}"/>
          </ac:inkMkLst>
        </pc:inkChg>
        <pc:inkChg chg="add del">
          <ac:chgData name="Tim Bader" userId="85e9c6a45cc27cde" providerId="LiveId" clId="{9208BBB7-A493-4E0A-AF1C-F7EE09C656D1}" dt="2020-02-05T18:38:26.260" v="4636" actId="478"/>
          <ac:inkMkLst>
            <pc:docMk/>
            <pc:sldMk cId="220513150" sldId="262"/>
            <ac:inkMk id="108" creationId="{312BBB3F-1422-48CD-8D6C-F9943EE07955}"/>
          </ac:inkMkLst>
        </pc:inkChg>
        <pc:inkChg chg="add mod">
          <ac:chgData name="Tim Bader" userId="85e9c6a45cc27cde" providerId="LiveId" clId="{9208BBB7-A493-4E0A-AF1C-F7EE09C656D1}" dt="2020-02-05T18:39:37.199" v="4652"/>
          <ac:inkMkLst>
            <pc:docMk/>
            <pc:sldMk cId="220513150" sldId="262"/>
            <ac:inkMk id="273" creationId="{DE7FAFD8-A60D-4E75-AA05-C02EA6842E46}"/>
          </ac:inkMkLst>
        </pc:inkChg>
        <pc:inkChg chg="add del">
          <ac:chgData name="Tim Bader" userId="85e9c6a45cc27cde" providerId="LiveId" clId="{9208BBB7-A493-4E0A-AF1C-F7EE09C656D1}" dt="2020-02-05T18:38:14.515" v="4630"/>
          <ac:inkMkLst>
            <pc:docMk/>
            <pc:sldMk cId="220513150" sldId="262"/>
            <ac:inkMk id="306" creationId="{AE291BE6-C0C0-408D-8BD4-3E417D50ECCC}"/>
          </ac:inkMkLst>
        </pc:inkChg>
        <pc:inkChg chg="add mod">
          <ac:chgData name="Tim Bader" userId="85e9c6a45cc27cde" providerId="LiveId" clId="{9208BBB7-A493-4E0A-AF1C-F7EE09C656D1}" dt="2020-02-05T18:39:37.199" v="4652"/>
          <ac:inkMkLst>
            <pc:docMk/>
            <pc:sldMk cId="220513150" sldId="262"/>
            <ac:inkMk id="311" creationId="{3B759629-51FB-44CF-BF8B-E1669C11388A}"/>
          </ac:inkMkLst>
        </pc:inkChg>
        <pc:inkChg chg="add mod">
          <ac:chgData name="Tim Bader" userId="85e9c6a45cc27cde" providerId="LiveId" clId="{9208BBB7-A493-4E0A-AF1C-F7EE09C656D1}" dt="2020-02-05T18:39:37.199" v="4652"/>
          <ac:inkMkLst>
            <pc:docMk/>
            <pc:sldMk cId="220513150" sldId="262"/>
            <ac:inkMk id="312" creationId="{F6BE0FDF-480C-4D9A-A026-92547A7C5F14}"/>
          </ac:inkMkLst>
        </pc:inkChg>
        <pc:inkChg chg="add">
          <ac:chgData name="Tim Bader" userId="85e9c6a45cc27cde" providerId="LiveId" clId="{9208BBB7-A493-4E0A-AF1C-F7EE09C656D1}" dt="2020-02-05T18:39:38.010" v="4653" actId="9405"/>
          <ac:inkMkLst>
            <pc:docMk/>
            <pc:sldMk cId="220513150" sldId="262"/>
            <ac:inkMk id="314" creationId="{47ACE257-65C3-4EBC-B679-E3976D3D878C}"/>
          </ac:inkMkLst>
        </pc:inkChg>
        <pc:inkChg chg="add del">
          <ac:chgData name="Tim Bader" userId="85e9c6a45cc27cde" providerId="LiveId" clId="{9208BBB7-A493-4E0A-AF1C-F7EE09C656D1}" dt="2020-02-05T18:39:42.920" v="4655" actId="9405"/>
          <ac:inkMkLst>
            <pc:docMk/>
            <pc:sldMk cId="220513150" sldId="262"/>
            <ac:inkMk id="315" creationId="{55CC52D3-4D38-494E-B5B2-9545C2B44CDE}"/>
          </ac:inkMkLst>
        </pc:inkChg>
        <pc:inkChg chg="add del">
          <ac:chgData name="Tim Bader" userId="85e9c6a45cc27cde" providerId="LiveId" clId="{9208BBB7-A493-4E0A-AF1C-F7EE09C656D1}" dt="2020-02-05T18:39:48.988" v="4657" actId="9405"/>
          <ac:inkMkLst>
            <pc:docMk/>
            <pc:sldMk cId="220513150" sldId="262"/>
            <ac:inkMk id="316" creationId="{C8741DD0-C7C3-4ECC-B419-1B1D333AAE80}"/>
          </ac:inkMkLst>
        </pc:inkChg>
        <pc:inkChg chg="add">
          <ac:chgData name="Tim Bader" userId="85e9c6a45cc27cde" providerId="LiveId" clId="{9208BBB7-A493-4E0A-AF1C-F7EE09C656D1}" dt="2020-02-05T18:39:51.553" v="4658" actId="9405"/>
          <ac:inkMkLst>
            <pc:docMk/>
            <pc:sldMk cId="220513150" sldId="262"/>
            <ac:inkMk id="317" creationId="{998EB604-C802-4987-BD08-E1CA8B5FBFC2}"/>
          </ac:inkMkLst>
        </pc:inkChg>
      </pc:sldChg>
      <pc:sldChg chg="addSp delSp modSp add mod modTransition setBg modAnim setClrOvrMap">
        <pc:chgData name="Tim Bader" userId="85e9c6a45cc27cde" providerId="LiveId" clId="{9208BBB7-A493-4E0A-AF1C-F7EE09C656D1}" dt="2020-02-05T18:51:36.127" v="4749"/>
        <pc:sldMkLst>
          <pc:docMk/>
          <pc:sldMk cId="4288858376" sldId="263"/>
        </pc:sldMkLst>
        <pc:spChg chg="mod">
          <ac:chgData name="Tim Bader" userId="85e9c6a45cc27cde" providerId="LiveId" clId="{9208BBB7-A493-4E0A-AF1C-F7EE09C656D1}" dt="2020-02-05T18:32:46.454" v="4446" actId="26606"/>
          <ac:spMkLst>
            <pc:docMk/>
            <pc:sldMk cId="4288858376" sldId="263"/>
            <ac:spMk id="2" creationId="{47B84F4B-8A2E-403C-8B8E-8A3C07A2EE9A}"/>
          </ac:spMkLst>
        </pc:spChg>
        <pc:spChg chg="mod ord">
          <ac:chgData name="Tim Bader" userId="85e9c6a45cc27cde" providerId="LiveId" clId="{9208BBB7-A493-4E0A-AF1C-F7EE09C656D1}" dt="2020-02-05T18:33:36.061" v="4515" actId="20577"/>
          <ac:spMkLst>
            <pc:docMk/>
            <pc:sldMk cId="4288858376" sldId="263"/>
            <ac:spMk id="3" creationId="{6A41B18C-0C8E-44C6-900A-8D38C032D7AD}"/>
          </ac:spMkLst>
        </pc:spChg>
        <pc:spChg chg="add del">
          <ac:chgData name="Tim Bader" userId="85e9c6a45cc27cde" providerId="LiveId" clId="{9208BBB7-A493-4E0A-AF1C-F7EE09C656D1}" dt="2020-02-05T18:32:28.120" v="4441" actId="26606"/>
          <ac:spMkLst>
            <pc:docMk/>
            <pc:sldMk cId="4288858376" sldId="263"/>
            <ac:spMk id="9" creationId="{7CC9829A-26F6-4595-8608-1A9F57DA7504}"/>
          </ac:spMkLst>
        </pc:spChg>
        <pc:spChg chg="add del">
          <ac:chgData name="Tim Bader" userId="85e9c6a45cc27cde" providerId="LiveId" clId="{9208BBB7-A493-4E0A-AF1C-F7EE09C656D1}" dt="2020-02-05T18:32:29.405" v="4443" actId="26606"/>
          <ac:spMkLst>
            <pc:docMk/>
            <pc:sldMk cId="4288858376" sldId="263"/>
            <ac:spMk id="39" creationId="{B43E3F57-8521-4C38-8B54-70B06426C8E4}"/>
          </ac:spMkLst>
        </pc:spChg>
        <pc:spChg chg="add del">
          <ac:chgData name="Tim Bader" userId="85e9c6a45cc27cde" providerId="LiveId" clId="{9208BBB7-A493-4E0A-AF1C-F7EE09C656D1}" dt="2020-02-05T18:32:29.405" v="4443" actId="26606"/>
          <ac:spMkLst>
            <pc:docMk/>
            <pc:sldMk cId="4288858376" sldId="263"/>
            <ac:spMk id="40" creationId="{17D615BD-F761-402C-9FFB-C47F6F1108E5}"/>
          </ac:spMkLst>
        </pc:spChg>
        <pc:spChg chg="add del">
          <ac:chgData name="Tim Bader" userId="85e9c6a45cc27cde" providerId="LiveId" clId="{9208BBB7-A493-4E0A-AF1C-F7EE09C656D1}" dt="2020-02-05T18:33:07.852" v="4469" actId="26606"/>
          <ac:spMkLst>
            <pc:docMk/>
            <pc:sldMk cId="4288858376" sldId="263"/>
            <ac:spMk id="68" creationId="{7CC9829A-26F6-4595-8608-1A9F57DA7504}"/>
          </ac:spMkLst>
        </pc:spChg>
        <pc:spChg chg="add del">
          <ac:chgData name="Tim Bader" userId="85e9c6a45cc27cde" providerId="LiveId" clId="{9208BBB7-A493-4E0A-AF1C-F7EE09C656D1}" dt="2020-02-05T18:32:46.454" v="4446" actId="26606"/>
          <ac:spMkLst>
            <pc:docMk/>
            <pc:sldMk cId="4288858376" sldId="263"/>
            <ac:spMk id="75" creationId="{A3BAF07C-C39E-42EB-BB22-8D46691D9735}"/>
          </ac:spMkLst>
        </pc:spChg>
        <pc:spChg chg="add del">
          <ac:chgData name="Tim Bader" userId="85e9c6a45cc27cde" providerId="LiveId" clId="{9208BBB7-A493-4E0A-AF1C-F7EE09C656D1}" dt="2020-02-05T18:32:46.454" v="4446" actId="26606"/>
          <ac:spMkLst>
            <pc:docMk/>
            <pc:sldMk cId="4288858376" sldId="263"/>
            <ac:spMk id="98" creationId="{44C110BA-81E8-4247-853A-5F2B93E92E46}"/>
          </ac:spMkLst>
        </pc:spChg>
        <pc:spChg chg="add del">
          <ac:chgData name="Tim Bader" userId="85e9c6a45cc27cde" providerId="LiveId" clId="{9208BBB7-A493-4E0A-AF1C-F7EE09C656D1}" dt="2020-02-05T18:32:47.776" v="4448" actId="26606"/>
          <ac:spMkLst>
            <pc:docMk/>
            <pc:sldMk cId="4288858376" sldId="263"/>
            <ac:spMk id="104" creationId="{2957367F-0D64-42F0-A033-660B417FE3F5}"/>
          </ac:spMkLst>
        </pc:spChg>
        <pc:spChg chg="add del">
          <ac:chgData name="Tim Bader" userId="85e9c6a45cc27cde" providerId="LiveId" clId="{9208BBB7-A493-4E0A-AF1C-F7EE09C656D1}" dt="2020-02-05T18:32:49.572" v="4450" actId="26606"/>
          <ac:spMkLst>
            <pc:docMk/>
            <pc:sldMk cId="4288858376" sldId="263"/>
            <ac:spMk id="108" creationId="{6CBB7C51-829B-4243-9A2F-5EA8A29D7E76}"/>
          </ac:spMkLst>
        </pc:spChg>
        <pc:spChg chg="add del">
          <ac:chgData name="Tim Bader" userId="85e9c6a45cc27cde" providerId="LiveId" clId="{9208BBB7-A493-4E0A-AF1C-F7EE09C656D1}" dt="2020-02-05T18:32:49.572" v="4450" actId="26606"/>
          <ac:spMkLst>
            <pc:docMk/>
            <pc:sldMk cId="4288858376" sldId="263"/>
            <ac:spMk id="135" creationId="{DE4A42E0-EF5F-4494-B39B-3DB7D0475989}"/>
          </ac:spMkLst>
        </pc:spChg>
        <pc:spChg chg="add del">
          <ac:chgData name="Tim Bader" userId="85e9c6a45cc27cde" providerId="LiveId" clId="{9208BBB7-A493-4E0A-AF1C-F7EE09C656D1}" dt="2020-02-05T18:32:50.821" v="4452" actId="26606"/>
          <ac:spMkLst>
            <pc:docMk/>
            <pc:sldMk cId="4288858376" sldId="263"/>
            <ac:spMk id="137" creationId="{69C59A28-56CE-4D1A-A907-C8D7005775E7}"/>
          </ac:spMkLst>
        </pc:spChg>
        <pc:spChg chg="add del">
          <ac:chgData name="Tim Bader" userId="85e9c6a45cc27cde" providerId="LiveId" clId="{9208BBB7-A493-4E0A-AF1C-F7EE09C656D1}" dt="2020-02-05T18:32:51.727" v="4454" actId="26606"/>
          <ac:spMkLst>
            <pc:docMk/>
            <pc:sldMk cId="4288858376" sldId="263"/>
            <ac:spMk id="142" creationId="{6CBB7C51-829B-4243-9A2F-5EA8A29D7E76}"/>
          </ac:spMkLst>
        </pc:spChg>
        <pc:spChg chg="add del">
          <ac:chgData name="Tim Bader" userId="85e9c6a45cc27cde" providerId="LiveId" clId="{9208BBB7-A493-4E0A-AF1C-F7EE09C656D1}" dt="2020-02-05T18:32:51.727" v="4454" actId="26606"/>
          <ac:spMkLst>
            <pc:docMk/>
            <pc:sldMk cId="4288858376" sldId="263"/>
            <ac:spMk id="169" creationId="{DE4A42E0-EF5F-4494-B39B-3DB7D0475989}"/>
          </ac:spMkLst>
        </pc:spChg>
        <pc:spChg chg="add del">
          <ac:chgData name="Tim Bader" userId="85e9c6a45cc27cde" providerId="LiveId" clId="{9208BBB7-A493-4E0A-AF1C-F7EE09C656D1}" dt="2020-02-05T18:32:53.123" v="4456" actId="26606"/>
          <ac:spMkLst>
            <pc:docMk/>
            <pc:sldMk cId="4288858376" sldId="263"/>
            <ac:spMk id="171" creationId="{69C59A28-56CE-4D1A-A907-C8D7005775E7}"/>
          </ac:spMkLst>
        </pc:spChg>
        <pc:spChg chg="add del">
          <ac:chgData name="Tim Bader" userId="85e9c6a45cc27cde" providerId="LiveId" clId="{9208BBB7-A493-4E0A-AF1C-F7EE09C656D1}" dt="2020-02-05T18:32:58.243" v="4458" actId="26606"/>
          <ac:spMkLst>
            <pc:docMk/>
            <pc:sldMk cId="4288858376" sldId="263"/>
            <ac:spMk id="176" creationId="{2957367F-0D64-42F0-A033-660B417FE3F5}"/>
          </ac:spMkLst>
        </pc:spChg>
        <pc:spChg chg="add del">
          <ac:chgData name="Tim Bader" userId="85e9c6a45cc27cde" providerId="LiveId" clId="{9208BBB7-A493-4E0A-AF1C-F7EE09C656D1}" dt="2020-02-05T18:33:01.247" v="4460" actId="26606"/>
          <ac:spMkLst>
            <pc:docMk/>
            <pc:sldMk cId="4288858376" sldId="263"/>
            <ac:spMk id="204" creationId="{420F26D3-3E8E-4DBE-990B-7E0FA20C438C}"/>
          </ac:spMkLst>
        </pc:spChg>
        <pc:spChg chg="add del">
          <ac:chgData name="Tim Bader" userId="85e9c6a45cc27cde" providerId="LiveId" clId="{9208BBB7-A493-4E0A-AF1C-F7EE09C656D1}" dt="2020-02-05T18:33:02.337" v="4462" actId="26606"/>
          <ac:spMkLst>
            <pc:docMk/>
            <pc:sldMk cId="4288858376" sldId="263"/>
            <ac:spMk id="209" creationId="{6337C157-FA7C-44F7-8F26-8D60F1E4D994}"/>
          </ac:spMkLst>
        </pc:spChg>
        <pc:spChg chg="add del">
          <ac:chgData name="Tim Bader" userId="85e9c6a45cc27cde" providerId="LiveId" clId="{9208BBB7-A493-4E0A-AF1C-F7EE09C656D1}" dt="2020-02-05T18:33:02.337" v="4462" actId="26606"/>
          <ac:spMkLst>
            <pc:docMk/>
            <pc:sldMk cId="4288858376" sldId="263"/>
            <ac:spMk id="236" creationId="{800324C0-3F86-4ACD-945B-4AD842C9CD64}"/>
          </ac:spMkLst>
        </pc:spChg>
        <pc:spChg chg="add del">
          <ac:chgData name="Tim Bader" userId="85e9c6a45cc27cde" providerId="LiveId" clId="{9208BBB7-A493-4E0A-AF1C-F7EE09C656D1}" dt="2020-02-05T18:33:03.085" v="4464" actId="26606"/>
          <ac:spMkLst>
            <pc:docMk/>
            <pc:sldMk cId="4288858376" sldId="263"/>
            <ac:spMk id="238" creationId="{17D615BD-F761-402C-9FFB-C47F6F1108E5}"/>
          </ac:spMkLst>
        </pc:spChg>
        <pc:spChg chg="add del">
          <ac:chgData name="Tim Bader" userId="85e9c6a45cc27cde" providerId="LiveId" clId="{9208BBB7-A493-4E0A-AF1C-F7EE09C656D1}" dt="2020-02-05T18:33:03.085" v="4464" actId="26606"/>
          <ac:spMkLst>
            <pc:docMk/>
            <pc:sldMk cId="4288858376" sldId="263"/>
            <ac:spMk id="242" creationId="{B43E3F57-8521-4C38-8B54-70B06426C8E4}"/>
          </ac:spMkLst>
        </pc:spChg>
        <pc:spChg chg="add del">
          <ac:chgData name="Tim Bader" userId="85e9c6a45cc27cde" providerId="LiveId" clId="{9208BBB7-A493-4E0A-AF1C-F7EE09C656D1}" dt="2020-02-05T18:33:06.500" v="4466" actId="26606"/>
          <ac:spMkLst>
            <pc:docMk/>
            <pc:sldMk cId="4288858376" sldId="263"/>
            <ac:spMk id="244" creationId="{46D7320D-AB25-4689-9709-D27FF235340B}"/>
          </ac:spMkLst>
        </pc:spChg>
        <pc:spChg chg="add del">
          <ac:chgData name="Tim Bader" userId="85e9c6a45cc27cde" providerId="LiveId" clId="{9208BBB7-A493-4E0A-AF1C-F7EE09C656D1}" dt="2020-02-05T18:33:07.836" v="4468" actId="26606"/>
          <ac:spMkLst>
            <pc:docMk/>
            <pc:sldMk cId="4288858376" sldId="263"/>
            <ac:spMk id="272" creationId="{9ADD1C7C-AAD8-4906-B6DA-ED107005629A}"/>
          </ac:spMkLst>
        </pc:spChg>
        <pc:spChg chg="add">
          <ac:chgData name="Tim Bader" userId="85e9c6a45cc27cde" providerId="LiveId" clId="{9208BBB7-A493-4E0A-AF1C-F7EE09C656D1}" dt="2020-02-05T18:33:07.852" v="4469" actId="26606"/>
          <ac:spMkLst>
            <pc:docMk/>
            <pc:sldMk cId="4288858376" sldId="263"/>
            <ac:spMk id="277" creationId="{7CC9829A-26F6-4595-8608-1A9F57DA7504}"/>
          </ac:spMkLst>
        </pc:spChg>
        <pc:grpChg chg="add del">
          <ac:chgData name="Tim Bader" userId="85e9c6a45cc27cde" providerId="LiveId" clId="{9208BBB7-A493-4E0A-AF1C-F7EE09C656D1}" dt="2020-02-05T18:32:28.120" v="4441" actId="26606"/>
          <ac:grpSpMkLst>
            <pc:docMk/>
            <pc:sldMk cId="4288858376" sldId="263"/>
            <ac:grpSpMk id="11" creationId="{75343792-FB15-4868-8582-6FB07FD06552}"/>
          </ac:grpSpMkLst>
        </pc:grpChg>
        <pc:grpChg chg="add del">
          <ac:chgData name="Tim Bader" userId="85e9c6a45cc27cde" providerId="LiveId" clId="{9208BBB7-A493-4E0A-AF1C-F7EE09C656D1}" dt="2020-02-05T18:32:28.120" v="4441" actId="26606"/>
          <ac:grpSpMkLst>
            <pc:docMk/>
            <pc:sldMk cId="4288858376" sldId="263"/>
            <ac:grpSpMk id="34" creationId="{F594A2EF-2FF2-48A2-91C9-02790030750B}"/>
          </ac:grpSpMkLst>
        </pc:grpChg>
        <pc:grpChg chg="add del">
          <ac:chgData name="Tim Bader" userId="85e9c6a45cc27cde" providerId="LiveId" clId="{9208BBB7-A493-4E0A-AF1C-F7EE09C656D1}" dt="2020-02-05T18:32:29.405" v="4443" actId="26606"/>
          <ac:grpSpMkLst>
            <pc:docMk/>
            <pc:sldMk cId="4288858376" sldId="263"/>
            <ac:grpSpMk id="41" creationId="{7F339C06-755E-4B75-A9EF-348BE1C7A7AE}"/>
          </ac:grpSpMkLst>
        </pc:grpChg>
        <pc:grpChg chg="add del">
          <ac:chgData name="Tim Bader" userId="85e9c6a45cc27cde" providerId="LiveId" clId="{9208BBB7-A493-4E0A-AF1C-F7EE09C656D1}" dt="2020-02-05T18:32:29.405" v="4443" actId="26606"/>
          <ac:grpSpMkLst>
            <pc:docMk/>
            <pc:sldMk cId="4288858376" sldId="263"/>
            <ac:grpSpMk id="63" creationId="{7ED00603-AF66-483B-8A37-EF4FB27B5B8A}"/>
          </ac:grpSpMkLst>
        </pc:grpChg>
        <pc:grpChg chg="add del">
          <ac:chgData name="Tim Bader" userId="85e9c6a45cc27cde" providerId="LiveId" clId="{9208BBB7-A493-4E0A-AF1C-F7EE09C656D1}" dt="2020-02-05T18:33:07.852" v="4469" actId="26606"/>
          <ac:grpSpMkLst>
            <pc:docMk/>
            <pc:sldMk cId="4288858376" sldId="263"/>
            <ac:grpSpMk id="69" creationId="{75343792-FB15-4868-8582-6FB07FD06552}"/>
          </ac:grpSpMkLst>
        </pc:grpChg>
        <pc:grpChg chg="add del">
          <ac:chgData name="Tim Bader" userId="85e9c6a45cc27cde" providerId="LiveId" clId="{9208BBB7-A493-4E0A-AF1C-F7EE09C656D1}" dt="2020-02-05T18:33:07.852" v="4469" actId="26606"/>
          <ac:grpSpMkLst>
            <pc:docMk/>
            <pc:sldMk cId="4288858376" sldId="263"/>
            <ac:grpSpMk id="70" creationId="{F594A2EF-2FF2-48A2-91C9-02790030750B}"/>
          </ac:grpSpMkLst>
        </pc:grpChg>
        <pc:grpChg chg="add del">
          <ac:chgData name="Tim Bader" userId="85e9c6a45cc27cde" providerId="LiveId" clId="{9208BBB7-A493-4E0A-AF1C-F7EE09C656D1}" dt="2020-02-05T18:32:46.454" v="4446" actId="26606"/>
          <ac:grpSpMkLst>
            <pc:docMk/>
            <pc:sldMk cId="4288858376" sldId="263"/>
            <ac:grpSpMk id="77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8:32:47.776" v="4448" actId="26606"/>
          <ac:grpSpMkLst>
            <pc:docMk/>
            <pc:sldMk cId="4288858376" sldId="263"/>
            <ac:grpSpMk id="100" creationId="{0A1FAD6E-B62A-435F-B914-503F8B950123}"/>
          </ac:grpSpMkLst>
        </pc:grpChg>
        <pc:grpChg chg="add del">
          <ac:chgData name="Tim Bader" userId="85e9c6a45cc27cde" providerId="LiveId" clId="{9208BBB7-A493-4E0A-AF1C-F7EE09C656D1}" dt="2020-02-05T18:32:47.776" v="4448" actId="26606"/>
          <ac:grpSpMkLst>
            <pc:docMk/>
            <pc:sldMk cId="4288858376" sldId="263"/>
            <ac:grpSpMk id="105" creationId="{A74C980A-5321-4E88-B6F7-572A3327E3C8}"/>
          </ac:grpSpMkLst>
        </pc:grpChg>
        <pc:grpChg chg="add del">
          <ac:chgData name="Tim Bader" userId="85e9c6a45cc27cde" providerId="LiveId" clId="{9208BBB7-A493-4E0A-AF1C-F7EE09C656D1}" dt="2020-02-05T18:32:49.572" v="4450" actId="26606"/>
          <ac:grpSpMkLst>
            <pc:docMk/>
            <pc:sldMk cId="4288858376" sldId="263"/>
            <ac:grpSpMk id="109" creationId="{5ECE0A17-721D-47DA-B462-427AB9C65601}"/>
          </ac:grpSpMkLst>
        </pc:grpChg>
        <pc:grpChg chg="add del">
          <ac:chgData name="Tim Bader" userId="85e9c6a45cc27cde" providerId="LiveId" clId="{9208BBB7-A493-4E0A-AF1C-F7EE09C656D1}" dt="2020-02-05T18:32:49.572" v="4450" actId="26606"/>
          <ac:grpSpMkLst>
            <pc:docMk/>
            <pc:sldMk cId="4288858376" sldId="263"/>
            <ac:grpSpMk id="131" creationId="{908DA454-A7F1-451C-B515-495788249509}"/>
          </ac:grpSpMkLst>
        </pc:grpChg>
        <pc:grpChg chg="add del">
          <ac:chgData name="Tim Bader" userId="85e9c6a45cc27cde" providerId="LiveId" clId="{9208BBB7-A493-4E0A-AF1C-F7EE09C656D1}" dt="2020-02-05T18:32:50.821" v="4452" actId="26606"/>
          <ac:grpSpMkLst>
            <pc:docMk/>
            <pc:sldMk cId="4288858376" sldId="263"/>
            <ac:grpSpMk id="138" creationId="{EAD71ACA-6DBF-4D03-9ADB-A4428E832548}"/>
          </ac:grpSpMkLst>
        </pc:grpChg>
        <pc:grpChg chg="add del">
          <ac:chgData name="Tim Bader" userId="85e9c6a45cc27cde" providerId="LiveId" clId="{9208BBB7-A493-4E0A-AF1C-F7EE09C656D1}" dt="2020-02-05T18:32:50.821" v="4452" actId="26606"/>
          <ac:grpSpMkLst>
            <pc:docMk/>
            <pc:sldMk cId="4288858376" sldId="263"/>
            <ac:grpSpMk id="140" creationId="{38AA92E5-F34E-427C-8658-81A7C9A3F8F7}"/>
          </ac:grpSpMkLst>
        </pc:grpChg>
        <pc:grpChg chg="add del">
          <ac:chgData name="Tim Bader" userId="85e9c6a45cc27cde" providerId="LiveId" clId="{9208BBB7-A493-4E0A-AF1C-F7EE09C656D1}" dt="2020-02-05T18:32:51.727" v="4454" actId="26606"/>
          <ac:grpSpMkLst>
            <pc:docMk/>
            <pc:sldMk cId="4288858376" sldId="263"/>
            <ac:grpSpMk id="143" creationId="{5ECE0A17-721D-47DA-B462-427AB9C65601}"/>
          </ac:grpSpMkLst>
        </pc:grpChg>
        <pc:grpChg chg="add del">
          <ac:chgData name="Tim Bader" userId="85e9c6a45cc27cde" providerId="LiveId" clId="{9208BBB7-A493-4E0A-AF1C-F7EE09C656D1}" dt="2020-02-05T18:32:51.727" v="4454" actId="26606"/>
          <ac:grpSpMkLst>
            <pc:docMk/>
            <pc:sldMk cId="4288858376" sldId="263"/>
            <ac:grpSpMk id="165" creationId="{908DA454-A7F1-451C-B515-495788249509}"/>
          </ac:grpSpMkLst>
        </pc:grpChg>
        <pc:grpChg chg="add del">
          <ac:chgData name="Tim Bader" userId="85e9c6a45cc27cde" providerId="LiveId" clId="{9208BBB7-A493-4E0A-AF1C-F7EE09C656D1}" dt="2020-02-05T18:32:53.123" v="4456" actId="26606"/>
          <ac:grpSpMkLst>
            <pc:docMk/>
            <pc:sldMk cId="4288858376" sldId="263"/>
            <ac:grpSpMk id="172" creationId="{EAD71ACA-6DBF-4D03-9ADB-A4428E832548}"/>
          </ac:grpSpMkLst>
        </pc:grpChg>
        <pc:grpChg chg="add del">
          <ac:chgData name="Tim Bader" userId="85e9c6a45cc27cde" providerId="LiveId" clId="{9208BBB7-A493-4E0A-AF1C-F7EE09C656D1}" dt="2020-02-05T18:32:53.123" v="4456" actId="26606"/>
          <ac:grpSpMkLst>
            <pc:docMk/>
            <pc:sldMk cId="4288858376" sldId="263"/>
            <ac:grpSpMk id="174" creationId="{38AA92E5-F34E-427C-8658-81A7C9A3F8F7}"/>
          </ac:grpSpMkLst>
        </pc:grpChg>
        <pc:grpChg chg="add del">
          <ac:chgData name="Tim Bader" userId="85e9c6a45cc27cde" providerId="LiveId" clId="{9208BBB7-A493-4E0A-AF1C-F7EE09C656D1}" dt="2020-02-05T18:32:58.243" v="4458" actId="26606"/>
          <ac:grpSpMkLst>
            <pc:docMk/>
            <pc:sldMk cId="4288858376" sldId="263"/>
            <ac:grpSpMk id="177" creationId="{A74C980A-5321-4E88-B6F7-572A3327E3C8}"/>
          </ac:grpSpMkLst>
        </pc:grpChg>
        <pc:grpChg chg="add del">
          <ac:chgData name="Tim Bader" userId="85e9c6a45cc27cde" providerId="LiveId" clId="{9208BBB7-A493-4E0A-AF1C-F7EE09C656D1}" dt="2020-02-05T18:32:58.243" v="4458" actId="26606"/>
          <ac:grpSpMkLst>
            <pc:docMk/>
            <pc:sldMk cId="4288858376" sldId="263"/>
            <ac:grpSpMk id="199" creationId="{0A1FAD6E-B62A-435F-B914-503F8B950123}"/>
          </ac:grpSpMkLst>
        </pc:grpChg>
        <pc:grpChg chg="add del">
          <ac:chgData name="Tim Bader" userId="85e9c6a45cc27cde" providerId="LiveId" clId="{9208BBB7-A493-4E0A-AF1C-F7EE09C656D1}" dt="2020-02-05T18:33:01.247" v="4460" actId="26606"/>
          <ac:grpSpMkLst>
            <pc:docMk/>
            <pc:sldMk cId="4288858376" sldId="263"/>
            <ac:grpSpMk id="205" creationId="{722ABC6A-2294-4E4E-AE51-D0B892F70C12}"/>
          </ac:grpSpMkLst>
        </pc:grpChg>
        <pc:grpChg chg="add del">
          <ac:chgData name="Tim Bader" userId="85e9c6a45cc27cde" providerId="LiveId" clId="{9208BBB7-A493-4E0A-AF1C-F7EE09C656D1}" dt="2020-02-05T18:33:01.247" v="4460" actId="26606"/>
          <ac:grpSpMkLst>
            <pc:docMk/>
            <pc:sldMk cId="4288858376" sldId="263"/>
            <ac:grpSpMk id="207" creationId="{D239098C-7E72-4888-8711-496779E31023}"/>
          </ac:grpSpMkLst>
        </pc:grpChg>
        <pc:grpChg chg="add del">
          <ac:chgData name="Tim Bader" userId="85e9c6a45cc27cde" providerId="LiveId" clId="{9208BBB7-A493-4E0A-AF1C-F7EE09C656D1}" dt="2020-02-05T18:33:02.337" v="4462" actId="26606"/>
          <ac:grpSpMkLst>
            <pc:docMk/>
            <pc:sldMk cId="4288858376" sldId="263"/>
            <ac:grpSpMk id="210" creationId="{AD1E6BDE-4282-4B03-AB6B-4B55BB5A5E05}"/>
          </ac:grpSpMkLst>
        </pc:grpChg>
        <pc:grpChg chg="add del">
          <ac:chgData name="Tim Bader" userId="85e9c6a45cc27cde" providerId="LiveId" clId="{9208BBB7-A493-4E0A-AF1C-F7EE09C656D1}" dt="2020-02-05T18:33:02.337" v="4462" actId="26606"/>
          <ac:grpSpMkLst>
            <pc:docMk/>
            <pc:sldMk cId="4288858376" sldId="263"/>
            <ac:grpSpMk id="232" creationId="{EC03EF63-B185-48A4-9905-A9BBA70F509F}"/>
          </ac:grpSpMkLst>
        </pc:grpChg>
        <pc:grpChg chg="add del">
          <ac:chgData name="Tim Bader" userId="85e9c6a45cc27cde" providerId="LiveId" clId="{9208BBB7-A493-4E0A-AF1C-F7EE09C656D1}" dt="2020-02-05T18:33:03.085" v="4464" actId="26606"/>
          <ac:grpSpMkLst>
            <pc:docMk/>
            <pc:sldMk cId="4288858376" sldId="263"/>
            <ac:grpSpMk id="239" creationId="{7F339C06-755E-4B75-A9EF-348BE1C7A7AE}"/>
          </ac:grpSpMkLst>
        </pc:grpChg>
        <pc:grpChg chg="add del">
          <ac:chgData name="Tim Bader" userId="85e9c6a45cc27cde" providerId="LiveId" clId="{9208BBB7-A493-4E0A-AF1C-F7EE09C656D1}" dt="2020-02-05T18:33:03.085" v="4464" actId="26606"/>
          <ac:grpSpMkLst>
            <pc:docMk/>
            <pc:sldMk cId="4288858376" sldId="263"/>
            <ac:grpSpMk id="241" creationId="{7ED00603-AF66-483B-8A37-EF4FB27B5B8A}"/>
          </ac:grpSpMkLst>
        </pc:grpChg>
        <pc:grpChg chg="add del">
          <ac:chgData name="Tim Bader" userId="85e9c6a45cc27cde" providerId="LiveId" clId="{9208BBB7-A493-4E0A-AF1C-F7EE09C656D1}" dt="2020-02-05T18:33:06.500" v="4466" actId="26606"/>
          <ac:grpSpMkLst>
            <pc:docMk/>
            <pc:sldMk cId="4288858376" sldId="263"/>
            <ac:grpSpMk id="245" creationId="{C6D17DA0-CF9F-4758-9F4D-025230277CCE}"/>
          </ac:grpSpMkLst>
        </pc:grpChg>
        <pc:grpChg chg="add del">
          <ac:chgData name="Tim Bader" userId="85e9c6a45cc27cde" providerId="LiveId" clId="{9208BBB7-A493-4E0A-AF1C-F7EE09C656D1}" dt="2020-02-05T18:33:06.500" v="4466" actId="26606"/>
          <ac:grpSpMkLst>
            <pc:docMk/>
            <pc:sldMk cId="4288858376" sldId="263"/>
            <ac:grpSpMk id="267" creationId="{E06DFFB4-0D87-4E4B-AC91-ABB404B1A301}"/>
          </ac:grpSpMkLst>
        </pc:grpChg>
        <pc:grpChg chg="add del">
          <ac:chgData name="Tim Bader" userId="85e9c6a45cc27cde" providerId="LiveId" clId="{9208BBB7-A493-4E0A-AF1C-F7EE09C656D1}" dt="2020-02-05T18:33:07.836" v="4468" actId="26606"/>
          <ac:grpSpMkLst>
            <pc:docMk/>
            <pc:sldMk cId="4288858376" sldId="263"/>
            <ac:grpSpMk id="273" creationId="{37F3AB03-9860-4225-8853-9C29A150F3DC}"/>
          </ac:grpSpMkLst>
        </pc:grpChg>
        <pc:grpChg chg="add del">
          <ac:chgData name="Tim Bader" userId="85e9c6a45cc27cde" providerId="LiveId" clId="{9208BBB7-A493-4E0A-AF1C-F7EE09C656D1}" dt="2020-02-05T18:33:07.836" v="4468" actId="26606"/>
          <ac:grpSpMkLst>
            <pc:docMk/>
            <pc:sldMk cId="4288858376" sldId="263"/>
            <ac:grpSpMk id="275" creationId="{DB07C654-DAFC-488C-AFBF-5F2E923F2716}"/>
          </ac:grpSpMkLst>
        </pc:grpChg>
        <pc:grpChg chg="add">
          <ac:chgData name="Tim Bader" userId="85e9c6a45cc27cde" providerId="LiveId" clId="{9208BBB7-A493-4E0A-AF1C-F7EE09C656D1}" dt="2020-02-05T18:33:07.852" v="4469" actId="26606"/>
          <ac:grpSpMkLst>
            <pc:docMk/>
            <pc:sldMk cId="4288858376" sldId="263"/>
            <ac:grpSpMk id="278" creationId="{75343792-FB15-4868-8582-6FB07FD06552}"/>
          </ac:grpSpMkLst>
        </pc:grpChg>
        <pc:grpChg chg="add">
          <ac:chgData name="Tim Bader" userId="85e9c6a45cc27cde" providerId="LiveId" clId="{9208BBB7-A493-4E0A-AF1C-F7EE09C656D1}" dt="2020-02-05T18:33:07.852" v="4469" actId="26606"/>
          <ac:grpSpMkLst>
            <pc:docMk/>
            <pc:sldMk cId="4288858376" sldId="263"/>
            <ac:grpSpMk id="300" creationId="{F594A2EF-2FF2-48A2-91C9-02790030750B}"/>
          </ac:grpSpMkLst>
        </pc:grpChg>
        <pc:picChg chg="add mod ord">
          <ac:chgData name="Tim Bader" userId="85e9c6a45cc27cde" providerId="LiveId" clId="{9208BBB7-A493-4E0A-AF1C-F7EE09C656D1}" dt="2020-02-05T18:33:07.836" v="4468" actId="26606"/>
          <ac:picMkLst>
            <pc:docMk/>
            <pc:sldMk cId="4288858376" sldId="263"/>
            <ac:picMk id="4" creationId="{32DE930F-0AAB-4A00-9E7D-0A4D65BE2A3F}"/>
          </ac:picMkLst>
        </pc:picChg>
      </pc:sldChg>
      <pc:sldChg chg="addSp delSp modSp add mod modTransition setBg setClrOvrMap">
        <pc:chgData name="Tim Bader" userId="85e9c6a45cc27cde" providerId="LiveId" clId="{9208BBB7-A493-4E0A-AF1C-F7EE09C656D1}" dt="2020-02-05T18:51:41.334" v="4750"/>
        <pc:sldMkLst>
          <pc:docMk/>
          <pc:sldMk cId="2922081257" sldId="264"/>
        </pc:sldMkLst>
        <pc:spChg chg="mod">
          <ac:chgData name="Tim Bader" userId="85e9c6a45cc27cde" providerId="LiveId" clId="{9208BBB7-A493-4E0A-AF1C-F7EE09C656D1}" dt="2020-02-05T18:37:51.049" v="4628" actId="26606"/>
          <ac:spMkLst>
            <pc:docMk/>
            <pc:sldMk cId="2922081257" sldId="264"/>
            <ac:spMk id="2" creationId="{C14AB294-F5EB-4093-98DC-68E240E03230}"/>
          </ac:spMkLst>
        </pc:spChg>
        <pc:spChg chg="add del mod">
          <ac:chgData name="Tim Bader" userId="85e9c6a45cc27cde" providerId="LiveId" clId="{9208BBB7-A493-4E0A-AF1C-F7EE09C656D1}" dt="2020-02-05T18:37:51.049" v="4628" actId="26606"/>
          <ac:spMkLst>
            <pc:docMk/>
            <pc:sldMk cId="2922081257" sldId="264"/>
            <ac:spMk id="3" creationId="{6E496888-2CFF-4A03-9CA5-32590D6CDB91}"/>
          </ac:spMkLst>
        </pc:spChg>
        <pc:spChg chg="add">
          <ac:chgData name="Tim Bader" userId="85e9c6a45cc27cde" providerId="LiveId" clId="{9208BBB7-A493-4E0A-AF1C-F7EE09C656D1}" dt="2020-02-05T18:37:51.049" v="4628" actId="26606"/>
          <ac:spMkLst>
            <pc:docMk/>
            <pc:sldMk cId="2922081257" sldId="264"/>
            <ac:spMk id="6" creationId="{F3C5918A-1DC5-4CF3-AA27-00AA3088AA9F}"/>
          </ac:spMkLst>
        </pc:spChg>
        <pc:spChg chg="add">
          <ac:chgData name="Tim Bader" userId="85e9c6a45cc27cde" providerId="LiveId" clId="{9208BBB7-A493-4E0A-AF1C-F7EE09C656D1}" dt="2020-02-05T18:37:51.049" v="4628" actId="26606"/>
          <ac:spMkLst>
            <pc:docMk/>
            <pc:sldMk cId="2922081257" sldId="264"/>
            <ac:spMk id="7" creationId="{B786683A-6FD6-4BF7-B3B0-DC397677391F}"/>
          </ac:spMkLst>
        </pc:spChg>
        <pc:spChg chg="add del">
          <ac:chgData name="Tim Bader" userId="85e9c6a45cc27cde" providerId="LiveId" clId="{9208BBB7-A493-4E0A-AF1C-F7EE09C656D1}" dt="2020-02-05T18:35:45.215" v="4559" actId="26606"/>
          <ac:spMkLst>
            <pc:docMk/>
            <pc:sldMk cId="2922081257" sldId="264"/>
            <ac:spMk id="8" creationId="{D75627FE-0AC5-4349-AC08-45A58BEC9B8C}"/>
          </ac:spMkLst>
        </pc:spChg>
        <pc:spChg chg="add del">
          <ac:chgData name="Tim Bader" userId="85e9c6a45cc27cde" providerId="LiveId" clId="{9208BBB7-A493-4E0A-AF1C-F7EE09C656D1}" dt="2020-02-05T18:36:06.393" v="4573" actId="26606"/>
          <ac:spMkLst>
            <pc:docMk/>
            <pc:sldMk cId="2922081257" sldId="264"/>
            <ac:spMk id="9" creationId="{EDFF257A-042C-46B5-80D1-3E8CFD33446E}"/>
          </ac:spMkLst>
        </pc:spChg>
        <pc:spChg chg="add del">
          <ac:chgData name="Tim Bader" userId="85e9c6a45cc27cde" providerId="LiveId" clId="{9208BBB7-A493-4E0A-AF1C-F7EE09C656D1}" dt="2020-02-05T18:35:50.458" v="4561" actId="26606"/>
          <ac:spMkLst>
            <pc:docMk/>
            <pc:sldMk cId="2922081257" sldId="264"/>
            <ac:spMk id="12" creationId="{73567C09-8B4D-49A6-A711-C44C5807D8DD}"/>
          </ac:spMkLst>
        </pc:spChg>
        <pc:spChg chg="add">
          <ac:chgData name="Tim Bader" userId="85e9c6a45cc27cde" providerId="LiveId" clId="{9208BBB7-A493-4E0A-AF1C-F7EE09C656D1}" dt="2020-02-05T18:37:51.049" v="4628" actId="26606"/>
          <ac:spMkLst>
            <pc:docMk/>
            <pc:sldMk cId="2922081257" sldId="264"/>
            <ac:spMk id="13" creationId="{05169E50-59FB-4AEE-B61D-44A882A4CD2C}"/>
          </ac:spMkLst>
        </pc:spChg>
        <pc:spChg chg="add del">
          <ac:chgData name="Tim Bader" userId="85e9c6a45cc27cde" providerId="LiveId" clId="{9208BBB7-A493-4E0A-AF1C-F7EE09C656D1}" dt="2020-02-05T18:36:04.771" v="4571" actId="26606"/>
          <ac:spMkLst>
            <pc:docMk/>
            <pc:sldMk cId="2922081257" sldId="264"/>
            <ac:spMk id="14" creationId="{117C30F0-5A38-4B60-B632-3AF7C2780824}"/>
          </ac:spMkLst>
        </pc:spChg>
        <pc:spChg chg="add">
          <ac:chgData name="Tim Bader" userId="85e9c6a45cc27cde" providerId="LiveId" clId="{9208BBB7-A493-4E0A-AF1C-F7EE09C656D1}" dt="2020-02-05T18:37:51.049" v="4628" actId="26606"/>
          <ac:spMkLst>
            <pc:docMk/>
            <pc:sldMk cId="2922081257" sldId="264"/>
            <ac:spMk id="15" creationId="{117C30F0-5A38-4B60-B632-3AF7C2780824}"/>
          </ac:spMkLst>
        </pc:spChg>
        <pc:spChg chg="add del">
          <ac:chgData name="Tim Bader" userId="85e9c6a45cc27cde" providerId="LiveId" clId="{9208BBB7-A493-4E0A-AF1C-F7EE09C656D1}" dt="2020-02-05T18:36:04.771" v="4571" actId="26606"/>
          <ac:spMkLst>
            <pc:docMk/>
            <pc:sldMk cId="2922081257" sldId="264"/>
            <ac:spMk id="16" creationId="{A200CBA5-3F2B-4AAC-9F86-99AFECC19C1D}"/>
          </ac:spMkLst>
        </pc:spChg>
        <pc:spChg chg="add">
          <ac:chgData name="Tim Bader" userId="85e9c6a45cc27cde" providerId="LiveId" clId="{9208BBB7-A493-4E0A-AF1C-F7EE09C656D1}" dt="2020-02-05T18:37:51.049" v="4628" actId="26606"/>
          <ac:spMkLst>
            <pc:docMk/>
            <pc:sldMk cId="2922081257" sldId="264"/>
            <ac:spMk id="17" creationId="{A200CBA5-3F2B-4AAC-9F86-99AFECC19C1D}"/>
          </ac:spMkLst>
        </pc:spChg>
        <pc:spChg chg="add del">
          <ac:chgData name="Tim Bader" userId="85e9c6a45cc27cde" providerId="LiveId" clId="{9208BBB7-A493-4E0A-AF1C-F7EE09C656D1}" dt="2020-02-05T18:35:45.215" v="4559" actId="26606"/>
          <ac:spMkLst>
            <pc:docMk/>
            <pc:sldMk cId="2922081257" sldId="264"/>
            <ac:spMk id="33" creationId="{BC2574CF-1D35-4994-87BD-5A3378E1AB34}"/>
          </ac:spMkLst>
        </pc:spChg>
        <pc:spChg chg="add del">
          <ac:chgData name="Tim Bader" userId="85e9c6a45cc27cde" providerId="LiveId" clId="{9208BBB7-A493-4E0A-AF1C-F7EE09C656D1}" dt="2020-02-05T18:36:06.393" v="4573" actId="26606"/>
          <ac:spMkLst>
            <pc:docMk/>
            <pc:sldMk cId="2922081257" sldId="264"/>
            <ac:spMk id="34" creationId="{9C057A66-6E97-4BA5-B4B3-2690ACE3CE80}"/>
          </ac:spMkLst>
        </pc:spChg>
        <pc:spChg chg="add del">
          <ac:chgData name="Tim Bader" userId="85e9c6a45cc27cde" providerId="LiveId" clId="{9208BBB7-A493-4E0A-AF1C-F7EE09C656D1}" dt="2020-02-05T18:36:06.393" v="4573" actId="26606"/>
          <ac:spMkLst>
            <pc:docMk/>
            <pc:sldMk cId="2922081257" sldId="264"/>
            <ac:spMk id="36" creationId="{764884A8-16DD-467F-A648-70B32E20BA99}"/>
          </ac:spMkLst>
        </pc:spChg>
        <pc:spChg chg="add del">
          <ac:chgData name="Tim Bader" userId="85e9c6a45cc27cde" providerId="LiveId" clId="{9208BBB7-A493-4E0A-AF1C-F7EE09C656D1}" dt="2020-02-05T18:35:50.458" v="4561" actId="26606"/>
          <ac:spMkLst>
            <pc:docMk/>
            <pc:sldMk cId="2922081257" sldId="264"/>
            <ac:spMk id="37" creationId="{90F08744-9D7B-4693-B8D6-2A5210AE96F6}"/>
          </ac:spMkLst>
        </pc:spChg>
        <pc:spChg chg="add del">
          <ac:chgData name="Tim Bader" userId="85e9c6a45cc27cde" providerId="LiveId" clId="{9208BBB7-A493-4E0A-AF1C-F7EE09C656D1}" dt="2020-02-05T18:35:50.458" v="4561" actId="26606"/>
          <ac:spMkLst>
            <pc:docMk/>
            <pc:sldMk cId="2922081257" sldId="264"/>
            <ac:spMk id="38" creationId="{5B2E630F-F386-44FA-B1A1-C10A9BF4346C}"/>
          </ac:spMkLst>
        </pc:spChg>
        <pc:spChg chg="add del">
          <ac:chgData name="Tim Bader" userId="85e9c6a45cc27cde" providerId="LiveId" clId="{9208BBB7-A493-4E0A-AF1C-F7EE09C656D1}" dt="2020-02-05T18:35:54.335" v="4563" actId="26606"/>
          <ac:spMkLst>
            <pc:docMk/>
            <pc:sldMk cId="2922081257" sldId="264"/>
            <ac:spMk id="40" creationId="{E2366EBA-92FD-44AE-87A9-25E5135EB2C9}"/>
          </ac:spMkLst>
        </pc:spChg>
        <pc:spChg chg="add del">
          <ac:chgData name="Tim Bader" userId="85e9c6a45cc27cde" providerId="LiveId" clId="{9208BBB7-A493-4E0A-AF1C-F7EE09C656D1}" dt="2020-02-05T18:35:54.335" v="4563" actId="26606"/>
          <ac:spMkLst>
            <pc:docMk/>
            <pc:sldMk cId="2922081257" sldId="264"/>
            <ac:spMk id="43" creationId="{7C462C46-EFB7-4580-9921-DFC346FCC3C2}"/>
          </ac:spMkLst>
        </pc:spChg>
        <pc:spChg chg="add del">
          <ac:chgData name="Tim Bader" userId="85e9c6a45cc27cde" providerId="LiveId" clId="{9208BBB7-A493-4E0A-AF1C-F7EE09C656D1}" dt="2020-02-05T18:35:54.335" v="4563" actId="26606"/>
          <ac:spMkLst>
            <pc:docMk/>
            <pc:sldMk cId="2922081257" sldId="264"/>
            <ac:spMk id="44" creationId="{B8B918B4-AB10-4E3A-916E-A9625586EA47}"/>
          </ac:spMkLst>
        </pc:spChg>
        <pc:spChg chg="add del">
          <ac:chgData name="Tim Bader" userId="85e9c6a45cc27cde" providerId="LiveId" clId="{9208BBB7-A493-4E0A-AF1C-F7EE09C656D1}" dt="2020-02-05T18:35:57.287" v="4565" actId="26606"/>
          <ac:spMkLst>
            <pc:docMk/>
            <pc:sldMk cId="2922081257" sldId="264"/>
            <ac:spMk id="46" creationId="{982413CC-69E6-4BDA-A88D-E4EF8F95B27D}"/>
          </ac:spMkLst>
        </pc:spChg>
        <pc:spChg chg="add del">
          <ac:chgData name="Tim Bader" userId="85e9c6a45cc27cde" providerId="LiveId" clId="{9208BBB7-A493-4E0A-AF1C-F7EE09C656D1}" dt="2020-02-05T18:36:00.209" v="4567" actId="26606"/>
          <ac:spMkLst>
            <pc:docMk/>
            <pc:sldMk cId="2922081257" sldId="264"/>
            <ac:spMk id="50" creationId="{10CE3618-1D7A-4256-B2AF-9DB692996C65}"/>
          </ac:spMkLst>
        </pc:spChg>
        <pc:spChg chg="add del">
          <ac:chgData name="Tim Bader" userId="85e9c6a45cc27cde" providerId="LiveId" clId="{9208BBB7-A493-4E0A-AF1C-F7EE09C656D1}" dt="2020-02-05T18:36:00.209" v="4567" actId="26606"/>
          <ac:spMkLst>
            <pc:docMk/>
            <pc:sldMk cId="2922081257" sldId="264"/>
            <ac:spMk id="72" creationId="{3F39476B-1A6D-47CB-AC7A-FB87EF003323}"/>
          </ac:spMkLst>
        </pc:spChg>
        <pc:spChg chg="add del">
          <ac:chgData name="Tim Bader" userId="85e9c6a45cc27cde" providerId="LiveId" clId="{9208BBB7-A493-4E0A-AF1C-F7EE09C656D1}" dt="2020-02-05T18:36:00.209" v="4567" actId="26606"/>
          <ac:spMkLst>
            <pc:docMk/>
            <pc:sldMk cId="2922081257" sldId="264"/>
            <ac:spMk id="73" creationId="{6E496888-2CFF-4A03-9CA5-32590D6CDB91}"/>
          </ac:spMkLst>
        </pc:spChg>
        <pc:spChg chg="add del">
          <ac:chgData name="Tim Bader" userId="85e9c6a45cc27cde" providerId="LiveId" clId="{9208BBB7-A493-4E0A-AF1C-F7EE09C656D1}" dt="2020-02-05T18:36:01.119" v="4569" actId="26606"/>
          <ac:spMkLst>
            <pc:docMk/>
            <pc:sldMk cId="2922081257" sldId="264"/>
            <ac:spMk id="75" creationId="{E2366EBA-92FD-44AE-87A9-25E5135EB2C9}"/>
          </ac:spMkLst>
        </pc:spChg>
        <pc:spChg chg="add del">
          <ac:chgData name="Tim Bader" userId="85e9c6a45cc27cde" providerId="LiveId" clId="{9208BBB7-A493-4E0A-AF1C-F7EE09C656D1}" dt="2020-02-05T18:36:01.119" v="4569" actId="26606"/>
          <ac:spMkLst>
            <pc:docMk/>
            <pc:sldMk cId="2922081257" sldId="264"/>
            <ac:spMk id="79" creationId="{7C462C46-EFB7-4580-9921-DFC346FCC3C2}"/>
          </ac:spMkLst>
        </pc:spChg>
        <pc:spChg chg="add del">
          <ac:chgData name="Tim Bader" userId="85e9c6a45cc27cde" providerId="LiveId" clId="{9208BBB7-A493-4E0A-AF1C-F7EE09C656D1}" dt="2020-02-05T18:36:01.119" v="4569" actId="26606"/>
          <ac:spMkLst>
            <pc:docMk/>
            <pc:sldMk cId="2922081257" sldId="264"/>
            <ac:spMk id="80" creationId="{B8B918B4-AB10-4E3A-916E-A9625586EA47}"/>
          </ac:spMkLst>
        </pc:spChg>
        <pc:spChg chg="add del">
          <ac:chgData name="Tim Bader" userId="85e9c6a45cc27cde" providerId="LiveId" clId="{9208BBB7-A493-4E0A-AF1C-F7EE09C656D1}" dt="2020-02-05T18:36:01.119" v="4569" actId="26606"/>
          <ac:spMkLst>
            <pc:docMk/>
            <pc:sldMk cId="2922081257" sldId="264"/>
            <ac:spMk id="81" creationId="{6E496888-2CFF-4A03-9CA5-32590D6CDB91}"/>
          </ac:spMkLst>
        </pc:spChg>
        <pc:spChg chg="add del">
          <ac:chgData name="Tim Bader" userId="85e9c6a45cc27cde" providerId="LiveId" clId="{9208BBB7-A493-4E0A-AF1C-F7EE09C656D1}" dt="2020-02-05T18:36:04.771" v="4571" actId="26606"/>
          <ac:spMkLst>
            <pc:docMk/>
            <pc:sldMk cId="2922081257" sldId="264"/>
            <ac:spMk id="83" creationId="{F3C5918A-1DC5-4CF3-AA27-00AA3088AA9F}"/>
          </ac:spMkLst>
        </pc:spChg>
        <pc:spChg chg="add del">
          <ac:chgData name="Tim Bader" userId="85e9c6a45cc27cde" providerId="LiveId" clId="{9208BBB7-A493-4E0A-AF1C-F7EE09C656D1}" dt="2020-02-05T18:36:04.771" v="4571" actId="26606"/>
          <ac:spMkLst>
            <pc:docMk/>
            <pc:sldMk cId="2922081257" sldId="264"/>
            <ac:spMk id="84" creationId="{B786683A-6FD6-4BF7-B3B0-DC397677391F}"/>
          </ac:spMkLst>
        </pc:spChg>
        <pc:spChg chg="add del">
          <ac:chgData name="Tim Bader" userId="85e9c6a45cc27cde" providerId="LiveId" clId="{9208BBB7-A493-4E0A-AF1C-F7EE09C656D1}" dt="2020-02-05T18:36:04.771" v="4571" actId="26606"/>
          <ac:spMkLst>
            <pc:docMk/>
            <pc:sldMk cId="2922081257" sldId="264"/>
            <ac:spMk id="85" creationId="{05169E50-59FB-4AEE-B61D-44A882A4CD2C}"/>
          </ac:spMkLst>
        </pc:spChg>
        <pc:spChg chg="add del">
          <ac:chgData name="Tim Bader" userId="85e9c6a45cc27cde" providerId="LiveId" clId="{9208BBB7-A493-4E0A-AF1C-F7EE09C656D1}" dt="2020-02-05T18:36:04.771" v="4571" actId="26606"/>
          <ac:spMkLst>
            <pc:docMk/>
            <pc:sldMk cId="2922081257" sldId="264"/>
            <ac:spMk id="86" creationId="{6E496888-2CFF-4A03-9CA5-32590D6CDB91}"/>
          </ac:spMkLst>
        </pc:spChg>
        <pc:spChg chg="add del">
          <ac:chgData name="Tim Bader" userId="85e9c6a45cc27cde" providerId="LiveId" clId="{9208BBB7-A493-4E0A-AF1C-F7EE09C656D1}" dt="2020-02-05T18:36:06.393" v="4573" actId="26606"/>
          <ac:spMkLst>
            <pc:docMk/>
            <pc:sldMk cId="2922081257" sldId="264"/>
            <ac:spMk id="91" creationId="{276681CD-6924-4550-926C-667FC2C6A8B5}"/>
          </ac:spMkLst>
        </pc:spChg>
        <pc:spChg chg="add del">
          <ac:chgData name="Tim Bader" userId="85e9c6a45cc27cde" providerId="LiveId" clId="{9208BBB7-A493-4E0A-AF1C-F7EE09C656D1}" dt="2020-02-05T18:36:06.393" v="4573" actId="26606"/>
          <ac:spMkLst>
            <pc:docMk/>
            <pc:sldMk cId="2922081257" sldId="264"/>
            <ac:spMk id="92" creationId="{6E496888-2CFF-4A03-9CA5-32590D6CDB91}"/>
          </ac:spMkLst>
        </pc:spChg>
        <pc:spChg chg="add del">
          <ac:chgData name="Tim Bader" userId="85e9c6a45cc27cde" providerId="LiveId" clId="{9208BBB7-A493-4E0A-AF1C-F7EE09C656D1}" dt="2020-02-05T18:36:07.706" v="4576" actId="26606"/>
          <ac:spMkLst>
            <pc:docMk/>
            <pc:sldMk cId="2922081257" sldId="264"/>
            <ac:spMk id="95" creationId="{A3BAF07C-C39E-42EB-BB22-8D46691D9735}"/>
          </ac:spMkLst>
        </pc:spChg>
        <pc:spChg chg="add del mod">
          <ac:chgData name="Tim Bader" userId="85e9c6a45cc27cde" providerId="LiveId" clId="{9208BBB7-A493-4E0A-AF1C-F7EE09C656D1}" dt="2020-02-05T18:36:07.706" v="4576" actId="26606"/>
          <ac:spMkLst>
            <pc:docMk/>
            <pc:sldMk cId="2922081257" sldId="264"/>
            <ac:spMk id="117" creationId="{6E496888-2CFF-4A03-9CA5-32590D6CDB91}"/>
          </ac:spMkLst>
        </pc:spChg>
        <pc:spChg chg="add del">
          <ac:chgData name="Tim Bader" userId="85e9c6a45cc27cde" providerId="LiveId" clId="{9208BBB7-A493-4E0A-AF1C-F7EE09C656D1}" dt="2020-02-05T18:36:09.960" v="4578" actId="26606"/>
          <ac:spMkLst>
            <pc:docMk/>
            <pc:sldMk cId="2922081257" sldId="264"/>
            <ac:spMk id="119" creationId="{EDFF257A-042C-46B5-80D1-3E8CFD33446E}"/>
          </ac:spMkLst>
        </pc:spChg>
        <pc:spChg chg="add del">
          <ac:chgData name="Tim Bader" userId="85e9c6a45cc27cde" providerId="LiveId" clId="{9208BBB7-A493-4E0A-AF1C-F7EE09C656D1}" dt="2020-02-05T18:36:09.960" v="4578" actId="26606"/>
          <ac:spMkLst>
            <pc:docMk/>
            <pc:sldMk cId="2922081257" sldId="264"/>
            <ac:spMk id="124" creationId="{9C057A66-6E97-4BA5-B4B3-2690ACE3CE80}"/>
          </ac:spMkLst>
        </pc:spChg>
        <pc:spChg chg="add del">
          <ac:chgData name="Tim Bader" userId="85e9c6a45cc27cde" providerId="LiveId" clId="{9208BBB7-A493-4E0A-AF1C-F7EE09C656D1}" dt="2020-02-05T18:36:09.960" v="4578" actId="26606"/>
          <ac:spMkLst>
            <pc:docMk/>
            <pc:sldMk cId="2922081257" sldId="264"/>
            <ac:spMk id="125" creationId="{764884A8-16DD-467F-A648-70B32E20BA99}"/>
          </ac:spMkLst>
        </pc:spChg>
        <pc:spChg chg="add del">
          <ac:chgData name="Tim Bader" userId="85e9c6a45cc27cde" providerId="LiveId" clId="{9208BBB7-A493-4E0A-AF1C-F7EE09C656D1}" dt="2020-02-05T18:36:09.960" v="4578" actId="26606"/>
          <ac:spMkLst>
            <pc:docMk/>
            <pc:sldMk cId="2922081257" sldId="264"/>
            <ac:spMk id="126" creationId="{276681CD-6924-4550-926C-667FC2C6A8B5}"/>
          </ac:spMkLst>
        </pc:spChg>
        <pc:spChg chg="add del">
          <ac:chgData name="Tim Bader" userId="85e9c6a45cc27cde" providerId="LiveId" clId="{9208BBB7-A493-4E0A-AF1C-F7EE09C656D1}" dt="2020-02-05T18:36:09.960" v="4578" actId="26606"/>
          <ac:spMkLst>
            <pc:docMk/>
            <pc:sldMk cId="2922081257" sldId="264"/>
            <ac:spMk id="127" creationId="{6E496888-2CFF-4A03-9CA5-32590D6CDB91}"/>
          </ac:spMkLst>
        </pc:spChg>
        <pc:spChg chg="add del">
          <ac:chgData name="Tim Bader" userId="85e9c6a45cc27cde" providerId="LiveId" clId="{9208BBB7-A493-4E0A-AF1C-F7EE09C656D1}" dt="2020-02-05T18:36:10.804" v="4580" actId="26606"/>
          <ac:spMkLst>
            <pc:docMk/>
            <pc:sldMk cId="2922081257" sldId="264"/>
            <ac:spMk id="130" creationId="{29831267-5CAE-41B8-A1CC-66FE1628A6A7}"/>
          </ac:spMkLst>
        </pc:spChg>
        <pc:spChg chg="add del">
          <ac:chgData name="Tim Bader" userId="85e9c6a45cc27cde" providerId="LiveId" clId="{9208BBB7-A493-4E0A-AF1C-F7EE09C656D1}" dt="2020-02-05T18:36:10.804" v="4580" actId="26606"/>
          <ac:spMkLst>
            <pc:docMk/>
            <pc:sldMk cId="2922081257" sldId="264"/>
            <ac:spMk id="157" creationId="{6E496888-2CFF-4A03-9CA5-32590D6CDB91}"/>
          </ac:spMkLst>
        </pc:spChg>
        <pc:spChg chg="add del">
          <ac:chgData name="Tim Bader" userId="85e9c6a45cc27cde" providerId="LiveId" clId="{9208BBB7-A493-4E0A-AF1C-F7EE09C656D1}" dt="2020-02-05T18:37:48.795" v="4627" actId="26606"/>
          <ac:spMkLst>
            <pc:docMk/>
            <pc:sldMk cId="2922081257" sldId="264"/>
            <ac:spMk id="159" creationId="{F3C5918A-1DC5-4CF3-AA27-00AA3088AA9F}"/>
          </ac:spMkLst>
        </pc:spChg>
        <pc:spChg chg="add del">
          <ac:chgData name="Tim Bader" userId="85e9c6a45cc27cde" providerId="LiveId" clId="{9208BBB7-A493-4E0A-AF1C-F7EE09C656D1}" dt="2020-02-05T18:37:48.795" v="4627" actId="26606"/>
          <ac:spMkLst>
            <pc:docMk/>
            <pc:sldMk cId="2922081257" sldId="264"/>
            <ac:spMk id="160" creationId="{B786683A-6FD6-4BF7-B3B0-DC397677391F}"/>
          </ac:spMkLst>
        </pc:spChg>
        <pc:spChg chg="add del">
          <ac:chgData name="Tim Bader" userId="85e9c6a45cc27cde" providerId="LiveId" clId="{9208BBB7-A493-4E0A-AF1C-F7EE09C656D1}" dt="2020-02-05T18:37:48.795" v="4627" actId="26606"/>
          <ac:spMkLst>
            <pc:docMk/>
            <pc:sldMk cId="2922081257" sldId="264"/>
            <ac:spMk id="161" creationId="{05169E50-59FB-4AEE-B61D-44A882A4CD2C}"/>
          </ac:spMkLst>
        </pc:spChg>
        <pc:spChg chg="add del">
          <ac:chgData name="Tim Bader" userId="85e9c6a45cc27cde" providerId="LiveId" clId="{9208BBB7-A493-4E0A-AF1C-F7EE09C656D1}" dt="2020-02-05T18:37:48.795" v="4627" actId="26606"/>
          <ac:spMkLst>
            <pc:docMk/>
            <pc:sldMk cId="2922081257" sldId="264"/>
            <ac:spMk id="162" creationId="{117C30F0-5A38-4B60-B632-3AF7C2780824}"/>
          </ac:spMkLst>
        </pc:spChg>
        <pc:spChg chg="add del">
          <ac:chgData name="Tim Bader" userId="85e9c6a45cc27cde" providerId="LiveId" clId="{9208BBB7-A493-4E0A-AF1C-F7EE09C656D1}" dt="2020-02-05T18:37:48.795" v="4627" actId="26606"/>
          <ac:spMkLst>
            <pc:docMk/>
            <pc:sldMk cId="2922081257" sldId="264"/>
            <ac:spMk id="163" creationId="{A200CBA5-3F2B-4AAC-9F86-99AFECC19C1D}"/>
          </ac:spMkLst>
        </pc:spChg>
        <pc:spChg chg="add del">
          <ac:chgData name="Tim Bader" userId="85e9c6a45cc27cde" providerId="LiveId" clId="{9208BBB7-A493-4E0A-AF1C-F7EE09C656D1}" dt="2020-02-05T18:37:48.795" v="4627" actId="26606"/>
          <ac:spMkLst>
            <pc:docMk/>
            <pc:sldMk cId="2922081257" sldId="264"/>
            <ac:spMk id="164" creationId="{6E496888-2CFF-4A03-9CA5-32590D6CDB91}"/>
          </ac:spMkLst>
        </pc:spChg>
        <pc:grpChg chg="add del">
          <ac:chgData name="Tim Bader" userId="85e9c6a45cc27cde" providerId="LiveId" clId="{9208BBB7-A493-4E0A-AF1C-F7EE09C656D1}" dt="2020-02-05T18:35:45.215" v="4559" actId="26606"/>
          <ac:grpSpMkLst>
            <pc:docMk/>
            <pc:sldMk cId="2922081257" sldId="264"/>
            <ac:grpSpMk id="10" creationId="{F87AAF7B-2090-475D-9C3E-FDC03DD87A88}"/>
          </ac:grpSpMkLst>
        </pc:grpChg>
        <pc:grpChg chg="add del">
          <ac:chgData name="Tim Bader" userId="85e9c6a45cc27cde" providerId="LiveId" clId="{9208BBB7-A493-4E0A-AF1C-F7EE09C656D1}" dt="2020-02-05T18:36:06.393" v="4573" actId="26606"/>
          <ac:grpSpMkLst>
            <pc:docMk/>
            <pc:sldMk cId="2922081257" sldId="264"/>
            <ac:grpSpMk id="11" creationId="{E2836BD6-A1CD-4253-813F-3EDA642A7ACC}"/>
          </ac:grpSpMkLst>
        </pc:grpChg>
        <pc:grpChg chg="add del">
          <ac:chgData name="Tim Bader" userId="85e9c6a45cc27cde" providerId="LiveId" clId="{9208BBB7-A493-4E0A-AF1C-F7EE09C656D1}" dt="2020-02-05T18:35:54.335" v="4563" actId="26606"/>
          <ac:grpSpMkLst>
            <pc:docMk/>
            <pc:sldMk cId="2922081257" sldId="264"/>
            <ac:grpSpMk id="41" creationId="{B437F5FC-01F7-4EB4-81E7-C27D917E9554}"/>
          </ac:grpSpMkLst>
        </pc:grpChg>
        <pc:grpChg chg="add del">
          <ac:chgData name="Tim Bader" userId="85e9c6a45cc27cde" providerId="LiveId" clId="{9208BBB7-A493-4E0A-AF1C-F7EE09C656D1}" dt="2020-02-05T18:35:57.287" v="4565" actId="26606"/>
          <ac:grpSpMkLst>
            <pc:docMk/>
            <pc:sldMk cId="2922081257" sldId="264"/>
            <ac:grpSpMk id="47" creationId="{4F1F7357-8633-4CE7-BF80-475EE8A2FAEA}"/>
          </ac:grpSpMkLst>
        </pc:grpChg>
        <pc:grpChg chg="add del">
          <ac:chgData name="Tim Bader" userId="85e9c6a45cc27cde" providerId="LiveId" clId="{9208BBB7-A493-4E0A-AF1C-F7EE09C656D1}" dt="2020-02-05T18:36:00.209" v="4567" actId="26606"/>
          <ac:grpSpMkLst>
            <pc:docMk/>
            <pc:sldMk cId="2922081257" sldId="264"/>
            <ac:grpSpMk id="51" creationId="{B984687B-789E-453B-921F-7804CCA6BA01}"/>
          </ac:grpSpMkLst>
        </pc:grpChg>
        <pc:grpChg chg="add del">
          <ac:chgData name="Tim Bader" userId="85e9c6a45cc27cde" providerId="LiveId" clId="{9208BBB7-A493-4E0A-AF1C-F7EE09C656D1}" dt="2020-02-05T18:36:01.119" v="4569" actId="26606"/>
          <ac:grpSpMkLst>
            <pc:docMk/>
            <pc:sldMk cId="2922081257" sldId="264"/>
            <ac:grpSpMk id="76" creationId="{B437F5FC-01F7-4EB4-81E7-C27D917E9554}"/>
          </ac:grpSpMkLst>
        </pc:grpChg>
        <pc:grpChg chg="add del">
          <ac:chgData name="Tim Bader" userId="85e9c6a45cc27cde" providerId="LiveId" clId="{9208BBB7-A493-4E0A-AF1C-F7EE09C656D1}" dt="2020-02-05T18:36:07.706" v="4576" actId="26606"/>
          <ac:grpSpMkLst>
            <pc:docMk/>
            <pc:sldMk cId="2922081257" sldId="264"/>
            <ac:grpSpMk id="96" creationId="{D8E9CF54-0466-4261-9E62-0249E60E1886}"/>
          </ac:grpSpMkLst>
        </pc:grpChg>
        <pc:grpChg chg="add del">
          <ac:chgData name="Tim Bader" userId="85e9c6a45cc27cde" providerId="LiveId" clId="{9208BBB7-A493-4E0A-AF1C-F7EE09C656D1}" dt="2020-02-05T18:36:09.960" v="4578" actId="26606"/>
          <ac:grpSpMkLst>
            <pc:docMk/>
            <pc:sldMk cId="2922081257" sldId="264"/>
            <ac:grpSpMk id="120" creationId="{E2836BD6-A1CD-4253-813F-3EDA642A7ACC}"/>
          </ac:grpSpMkLst>
        </pc:grpChg>
        <pc:grpChg chg="add del">
          <ac:chgData name="Tim Bader" userId="85e9c6a45cc27cde" providerId="LiveId" clId="{9208BBB7-A493-4E0A-AF1C-F7EE09C656D1}" dt="2020-02-05T18:36:10.804" v="4580" actId="26606"/>
          <ac:grpSpMkLst>
            <pc:docMk/>
            <pc:sldMk cId="2922081257" sldId="264"/>
            <ac:grpSpMk id="131" creationId="{379EE808-85F9-455B-B8F9-FBE90075FBB5}"/>
          </ac:grpSpMkLst>
        </pc:grpChg>
        <pc:grpChg chg="add del">
          <ac:chgData name="Tim Bader" userId="85e9c6a45cc27cde" providerId="LiveId" clId="{9208BBB7-A493-4E0A-AF1C-F7EE09C656D1}" dt="2020-02-05T18:36:10.804" v="4580" actId="26606"/>
          <ac:grpSpMkLst>
            <pc:docMk/>
            <pc:sldMk cId="2922081257" sldId="264"/>
            <ac:grpSpMk id="153" creationId="{F8D580F2-1EDA-4B5F-98EB-EF8F18E9B7CF}"/>
          </ac:grpSpMkLst>
        </pc:grpChg>
        <pc:graphicFrameChg chg="add del">
          <ac:chgData name="Tim Bader" userId="85e9c6a45cc27cde" providerId="LiveId" clId="{9208BBB7-A493-4E0A-AF1C-F7EE09C656D1}" dt="2020-02-05T18:35:57.287" v="4565" actId="26606"/>
          <ac:graphicFrameMkLst>
            <pc:docMk/>
            <pc:sldMk cId="2922081257" sldId="264"/>
            <ac:graphicFrameMk id="5" creationId="{EECE26CC-28B4-471C-A870-8722BE954738}"/>
          </ac:graphicFrameMkLst>
        </pc:graphicFrameChg>
        <pc:picChg chg="add del">
          <ac:chgData name="Tim Bader" userId="85e9c6a45cc27cde" providerId="LiveId" clId="{9208BBB7-A493-4E0A-AF1C-F7EE09C656D1}" dt="2020-02-05T18:36:06.393" v="4573" actId="26606"/>
          <ac:picMkLst>
            <pc:docMk/>
            <pc:sldMk cId="2922081257" sldId="264"/>
            <ac:picMk id="93" creationId="{9A383287-969E-4BA0-B686-7E1D7798934D}"/>
          </ac:picMkLst>
        </pc:picChg>
        <pc:picChg chg="add del">
          <ac:chgData name="Tim Bader" userId="85e9c6a45cc27cde" providerId="LiveId" clId="{9208BBB7-A493-4E0A-AF1C-F7EE09C656D1}" dt="2020-02-05T18:36:07.706" v="4576" actId="26606"/>
          <ac:picMkLst>
            <pc:docMk/>
            <pc:sldMk cId="2922081257" sldId="264"/>
            <ac:picMk id="116" creationId="{3D5FEBEB-692F-414F-8D94-AF65E78D5535}"/>
          </ac:picMkLst>
        </pc:picChg>
        <pc:picChg chg="add del">
          <ac:chgData name="Tim Bader" userId="85e9c6a45cc27cde" providerId="LiveId" clId="{9208BBB7-A493-4E0A-AF1C-F7EE09C656D1}" dt="2020-02-05T18:36:09.960" v="4578" actId="26606"/>
          <ac:picMkLst>
            <pc:docMk/>
            <pc:sldMk cId="2922081257" sldId="264"/>
            <ac:picMk id="128" creationId="{9A383287-969E-4BA0-B686-7E1D7798934D}"/>
          </ac:picMkLst>
        </pc:picChg>
        <pc:cxnChg chg="add del">
          <ac:chgData name="Tim Bader" userId="85e9c6a45cc27cde" providerId="LiveId" clId="{9208BBB7-A493-4E0A-AF1C-F7EE09C656D1}" dt="2020-02-05T18:35:45.215" v="4559" actId="26606"/>
          <ac:cxnSpMkLst>
            <pc:docMk/>
            <pc:sldMk cId="2922081257" sldId="264"/>
            <ac:cxnSpMk id="35" creationId="{68B6AB33-DFE6-4FE4-94FE-C9E25424AD16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DFEC-7702-4EF4-9148-EA99892206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1A7157D5-C7B1-4938-A0AF-E4B88567F340}">
      <dgm:prSet/>
      <dgm:spPr/>
      <dgm:t>
        <a:bodyPr/>
        <a:lstStyle/>
        <a:p>
          <a:pPr>
            <a:defRPr cap="all"/>
          </a:pPr>
          <a:r>
            <a:rPr lang="de-DE"/>
            <a:t>Neuronales Netzwerk erstellen</a:t>
          </a:r>
          <a:endParaRPr lang="en-US"/>
        </a:p>
      </dgm:t>
    </dgm:pt>
    <dgm:pt modelId="{0A084322-7D63-4032-AD39-95E8F1F018EE}" type="parTrans" cxnId="{BC840074-4A72-4C18-8416-CCAC1F9EFC35}">
      <dgm:prSet/>
      <dgm:spPr/>
      <dgm:t>
        <a:bodyPr/>
        <a:lstStyle/>
        <a:p>
          <a:endParaRPr lang="en-US"/>
        </a:p>
      </dgm:t>
    </dgm:pt>
    <dgm:pt modelId="{F28FF418-8163-4824-937E-4DF6213AC0D4}" type="sibTrans" cxnId="{BC840074-4A72-4C18-8416-CCAC1F9EFC35}">
      <dgm:prSet/>
      <dgm:spPr/>
      <dgm:t>
        <a:bodyPr/>
        <a:lstStyle/>
        <a:p>
          <a:endParaRPr lang="en-US"/>
        </a:p>
      </dgm:t>
    </dgm:pt>
    <dgm:pt modelId="{052C57C3-5590-4E04-BA26-4D8E26C44FE6}">
      <dgm:prSet/>
      <dgm:spPr/>
      <dgm:t>
        <a:bodyPr/>
        <a:lstStyle/>
        <a:p>
          <a:pPr>
            <a:defRPr cap="all"/>
          </a:pPr>
          <a:r>
            <a:rPr lang="en-US"/>
            <a:t>In Simulation trainieren</a:t>
          </a:r>
        </a:p>
      </dgm:t>
    </dgm:pt>
    <dgm:pt modelId="{568DF7C1-4826-4D8E-8AEF-F025D726EDB6}" type="parTrans" cxnId="{EE6F22D2-F929-42DF-997C-32B8C52843F8}">
      <dgm:prSet/>
      <dgm:spPr/>
      <dgm:t>
        <a:bodyPr/>
        <a:lstStyle/>
        <a:p>
          <a:endParaRPr lang="en-US"/>
        </a:p>
      </dgm:t>
    </dgm:pt>
    <dgm:pt modelId="{E60DE8EF-C5AC-423E-AFD0-8044CFC616A2}" type="sibTrans" cxnId="{EE6F22D2-F929-42DF-997C-32B8C52843F8}">
      <dgm:prSet/>
      <dgm:spPr/>
      <dgm:t>
        <a:bodyPr/>
        <a:lstStyle/>
        <a:p>
          <a:endParaRPr lang="en-US"/>
        </a:p>
      </dgm:t>
    </dgm:pt>
    <dgm:pt modelId="{8A229912-149B-4ED8-8D6A-26FC02BE4446}">
      <dgm:prSet/>
      <dgm:spPr/>
      <dgm:t>
        <a:bodyPr/>
        <a:lstStyle/>
        <a:p>
          <a:pPr>
            <a:defRPr cap="all"/>
          </a:pPr>
          <a:r>
            <a:rPr lang="de-DE"/>
            <a:t>Auto bauen</a:t>
          </a:r>
          <a:endParaRPr lang="en-US"/>
        </a:p>
      </dgm:t>
    </dgm:pt>
    <dgm:pt modelId="{CEB1368A-7C0C-47D4-8095-1747B750488D}" type="parTrans" cxnId="{1E33DAE6-558F-4182-8BB4-12C82B44368A}">
      <dgm:prSet/>
      <dgm:spPr/>
      <dgm:t>
        <a:bodyPr/>
        <a:lstStyle/>
        <a:p>
          <a:endParaRPr lang="en-US"/>
        </a:p>
      </dgm:t>
    </dgm:pt>
    <dgm:pt modelId="{DEF1B190-A8ED-4018-A87B-3469110F81EE}" type="sibTrans" cxnId="{1E33DAE6-558F-4182-8BB4-12C82B44368A}">
      <dgm:prSet/>
      <dgm:spPr/>
      <dgm:t>
        <a:bodyPr/>
        <a:lstStyle/>
        <a:p>
          <a:endParaRPr lang="en-US"/>
        </a:p>
      </dgm:t>
    </dgm:pt>
    <dgm:pt modelId="{33AE8A0A-7069-4D4B-8DAA-6CF3228F7599}">
      <dgm:prSet/>
      <dgm:spPr/>
      <dgm:t>
        <a:bodyPr/>
        <a:lstStyle/>
        <a:p>
          <a:pPr>
            <a:defRPr cap="all"/>
          </a:pPr>
          <a:r>
            <a:rPr lang="de-DE"/>
            <a:t>Schnittstellen einrichten</a:t>
          </a:r>
          <a:endParaRPr lang="en-US"/>
        </a:p>
      </dgm:t>
    </dgm:pt>
    <dgm:pt modelId="{A2E12B79-37C5-49AA-BA9B-1E09DFF9C9BC}" type="parTrans" cxnId="{B45BA0F0-3039-42AC-9755-1B938E42DE3C}">
      <dgm:prSet/>
      <dgm:spPr/>
      <dgm:t>
        <a:bodyPr/>
        <a:lstStyle/>
        <a:p>
          <a:endParaRPr lang="en-US"/>
        </a:p>
      </dgm:t>
    </dgm:pt>
    <dgm:pt modelId="{0959DDA1-920D-49B7-B558-E7EAF3909A4F}" type="sibTrans" cxnId="{B45BA0F0-3039-42AC-9755-1B938E42DE3C}">
      <dgm:prSet/>
      <dgm:spPr/>
      <dgm:t>
        <a:bodyPr/>
        <a:lstStyle/>
        <a:p>
          <a:endParaRPr lang="en-US"/>
        </a:p>
      </dgm:t>
    </dgm:pt>
    <dgm:pt modelId="{216E44C2-7BAD-4105-9E87-910B99B6DE4A}">
      <dgm:prSet/>
      <dgm:spPr/>
      <dgm:t>
        <a:bodyPr/>
        <a:lstStyle/>
        <a:p>
          <a:pPr>
            <a:defRPr cap="all"/>
          </a:pPr>
          <a:r>
            <a:rPr lang="en-US"/>
            <a:t>Netzwerk implementieren</a:t>
          </a:r>
        </a:p>
      </dgm:t>
    </dgm:pt>
    <dgm:pt modelId="{AB8B4A7D-68B1-406F-ADC5-2E729167A06E}" type="parTrans" cxnId="{0DA1C51E-3932-407B-B7A9-A806D27C0619}">
      <dgm:prSet/>
      <dgm:spPr/>
      <dgm:t>
        <a:bodyPr/>
        <a:lstStyle/>
        <a:p>
          <a:endParaRPr lang="en-US"/>
        </a:p>
      </dgm:t>
    </dgm:pt>
    <dgm:pt modelId="{D86F2267-8C5C-448A-A44F-DEAB43A0B387}" type="sibTrans" cxnId="{0DA1C51E-3932-407B-B7A9-A806D27C0619}">
      <dgm:prSet/>
      <dgm:spPr/>
      <dgm:t>
        <a:bodyPr/>
        <a:lstStyle/>
        <a:p>
          <a:endParaRPr lang="en-US"/>
        </a:p>
      </dgm:t>
    </dgm:pt>
    <dgm:pt modelId="{A087893A-7DFB-44CA-B7D4-82DEBF915E25}" type="pres">
      <dgm:prSet presAssocID="{9C84DFEC-7702-4EF4-9148-EA998922069B}" presName="root" presStyleCnt="0">
        <dgm:presLayoutVars>
          <dgm:dir/>
          <dgm:resizeHandles val="exact"/>
        </dgm:presLayoutVars>
      </dgm:prSet>
      <dgm:spPr/>
    </dgm:pt>
    <dgm:pt modelId="{B0631EEE-C881-48D9-BCE5-F1230E4916AD}" type="pres">
      <dgm:prSet presAssocID="{1A7157D5-C7B1-4938-A0AF-E4B88567F340}" presName="compNode" presStyleCnt="0"/>
      <dgm:spPr/>
    </dgm:pt>
    <dgm:pt modelId="{1189A64F-2861-41C7-883F-3259E3267096}" type="pres">
      <dgm:prSet presAssocID="{1A7157D5-C7B1-4938-A0AF-E4B88567F340}" presName="iconBgRect" presStyleLbl="bgShp" presStyleIdx="0" presStyleCnt="5"/>
      <dgm:spPr/>
    </dgm:pt>
    <dgm:pt modelId="{B694E098-C6D1-4FEF-87C4-1EFE8DBD44D8}" type="pres">
      <dgm:prSet presAssocID="{1A7157D5-C7B1-4938-A0AF-E4B88567F34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882BE3A-631E-422C-B11B-C27762B80449}" type="pres">
      <dgm:prSet presAssocID="{1A7157D5-C7B1-4938-A0AF-E4B88567F340}" presName="spaceRect" presStyleCnt="0"/>
      <dgm:spPr/>
    </dgm:pt>
    <dgm:pt modelId="{E196615C-8B47-46AB-94F5-A1A4F2CD8986}" type="pres">
      <dgm:prSet presAssocID="{1A7157D5-C7B1-4938-A0AF-E4B88567F340}" presName="textRect" presStyleLbl="revTx" presStyleIdx="0" presStyleCnt="5">
        <dgm:presLayoutVars>
          <dgm:chMax val="1"/>
          <dgm:chPref val="1"/>
        </dgm:presLayoutVars>
      </dgm:prSet>
      <dgm:spPr/>
    </dgm:pt>
    <dgm:pt modelId="{612F12C1-232C-4F4B-8DD9-D8A268A1D8E7}" type="pres">
      <dgm:prSet presAssocID="{F28FF418-8163-4824-937E-4DF6213AC0D4}" presName="sibTrans" presStyleCnt="0"/>
      <dgm:spPr/>
    </dgm:pt>
    <dgm:pt modelId="{3263EE8A-612A-43FD-AB9F-0ECFCA9859DD}" type="pres">
      <dgm:prSet presAssocID="{052C57C3-5590-4E04-BA26-4D8E26C44FE6}" presName="compNode" presStyleCnt="0"/>
      <dgm:spPr/>
    </dgm:pt>
    <dgm:pt modelId="{CB204236-D1A3-450C-9575-916466A9D78F}" type="pres">
      <dgm:prSet presAssocID="{052C57C3-5590-4E04-BA26-4D8E26C44FE6}" presName="iconBgRect" presStyleLbl="bgShp" presStyleIdx="1" presStyleCnt="5"/>
      <dgm:spPr/>
    </dgm:pt>
    <dgm:pt modelId="{D4CCCFE1-4442-4BE4-AD56-95BB75D3A7F9}" type="pres">
      <dgm:prSet presAssocID="{052C57C3-5590-4E04-BA26-4D8E26C44FE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67580C0-9284-4659-8C88-C1007D127466}" type="pres">
      <dgm:prSet presAssocID="{052C57C3-5590-4E04-BA26-4D8E26C44FE6}" presName="spaceRect" presStyleCnt="0"/>
      <dgm:spPr/>
    </dgm:pt>
    <dgm:pt modelId="{38AF451C-B87D-4B96-B83D-959C02128B73}" type="pres">
      <dgm:prSet presAssocID="{052C57C3-5590-4E04-BA26-4D8E26C44FE6}" presName="textRect" presStyleLbl="revTx" presStyleIdx="1" presStyleCnt="5">
        <dgm:presLayoutVars>
          <dgm:chMax val="1"/>
          <dgm:chPref val="1"/>
        </dgm:presLayoutVars>
      </dgm:prSet>
      <dgm:spPr/>
    </dgm:pt>
    <dgm:pt modelId="{A63FE8B2-9DAC-421B-A350-BFC948F64AEB}" type="pres">
      <dgm:prSet presAssocID="{E60DE8EF-C5AC-423E-AFD0-8044CFC616A2}" presName="sibTrans" presStyleCnt="0"/>
      <dgm:spPr/>
    </dgm:pt>
    <dgm:pt modelId="{6C699F38-6800-4C39-BA5B-DC6456548D2B}" type="pres">
      <dgm:prSet presAssocID="{8A229912-149B-4ED8-8D6A-26FC02BE4446}" presName="compNode" presStyleCnt="0"/>
      <dgm:spPr/>
    </dgm:pt>
    <dgm:pt modelId="{D1A7A8C9-E25A-4E94-A64F-60D515640E29}" type="pres">
      <dgm:prSet presAssocID="{8A229912-149B-4ED8-8D6A-26FC02BE4446}" presName="iconBgRect" presStyleLbl="bgShp" presStyleIdx="2" presStyleCnt="5"/>
      <dgm:spPr/>
    </dgm:pt>
    <dgm:pt modelId="{9EEF56BE-3D18-4927-9E38-614055A258A6}" type="pres">
      <dgm:prSet presAssocID="{8A229912-149B-4ED8-8D6A-26FC02BE444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DBB9EDC-D7F0-4515-8AD9-7DE62517041C}" type="pres">
      <dgm:prSet presAssocID="{8A229912-149B-4ED8-8D6A-26FC02BE4446}" presName="spaceRect" presStyleCnt="0"/>
      <dgm:spPr/>
    </dgm:pt>
    <dgm:pt modelId="{CBF6E44B-3231-402E-BA9F-477133A0FD5A}" type="pres">
      <dgm:prSet presAssocID="{8A229912-149B-4ED8-8D6A-26FC02BE4446}" presName="textRect" presStyleLbl="revTx" presStyleIdx="2" presStyleCnt="5">
        <dgm:presLayoutVars>
          <dgm:chMax val="1"/>
          <dgm:chPref val="1"/>
        </dgm:presLayoutVars>
      </dgm:prSet>
      <dgm:spPr/>
    </dgm:pt>
    <dgm:pt modelId="{33C9CD74-F89F-4C1B-81D2-EA4559FF2EB3}" type="pres">
      <dgm:prSet presAssocID="{DEF1B190-A8ED-4018-A87B-3469110F81EE}" presName="sibTrans" presStyleCnt="0"/>
      <dgm:spPr/>
    </dgm:pt>
    <dgm:pt modelId="{3D504065-076B-4ACD-A5B2-2551360509BF}" type="pres">
      <dgm:prSet presAssocID="{33AE8A0A-7069-4D4B-8DAA-6CF3228F7599}" presName="compNode" presStyleCnt="0"/>
      <dgm:spPr/>
    </dgm:pt>
    <dgm:pt modelId="{8AD30D3E-EE1A-4393-8FAB-D38B1FAA2479}" type="pres">
      <dgm:prSet presAssocID="{33AE8A0A-7069-4D4B-8DAA-6CF3228F7599}" presName="iconBgRect" presStyleLbl="bgShp" presStyleIdx="3" presStyleCnt="5"/>
      <dgm:spPr/>
    </dgm:pt>
    <dgm:pt modelId="{FE96059A-A164-4358-9733-A248A6F64E51}" type="pres">
      <dgm:prSet presAssocID="{33AE8A0A-7069-4D4B-8DAA-6CF3228F759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80AB546-BFC5-42CF-B207-06768AF82D75}" type="pres">
      <dgm:prSet presAssocID="{33AE8A0A-7069-4D4B-8DAA-6CF3228F7599}" presName="spaceRect" presStyleCnt="0"/>
      <dgm:spPr/>
    </dgm:pt>
    <dgm:pt modelId="{4FCA98DB-CB75-4333-B65B-16AA9414BDF6}" type="pres">
      <dgm:prSet presAssocID="{33AE8A0A-7069-4D4B-8DAA-6CF3228F7599}" presName="textRect" presStyleLbl="revTx" presStyleIdx="3" presStyleCnt="5">
        <dgm:presLayoutVars>
          <dgm:chMax val="1"/>
          <dgm:chPref val="1"/>
        </dgm:presLayoutVars>
      </dgm:prSet>
      <dgm:spPr/>
    </dgm:pt>
    <dgm:pt modelId="{1340C892-7E32-45D9-A408-6155408DED00}" type="pres">
      <dgm:prSet presAssocID="{0959DDA1-920D-49B7-B558-E7EAF3909A4F}" presName="sibTrans" presStyleCnt="0"/>
      <dgm:spPr/>
    </dgm:pt>
    <dgm:pt modelId="{86C9AAF4-3903-428F-8A9C-006ECA4DFEB2}" type="pres">
      <dgm:prSet presAssocID="{216E44C2-7BAD-4105-9E87-910B99B6DE4A}" presName="compNode" presStyleCnt="0"/>
      <dgm:spPr/>
    </dgm:pt>
    <dgm:pt modelId="{8A9E9F1D-FC12-4441-BCD3-9DDA0CBAE2A9}" type="pres">
      <dgm:prSet presAssocID="{216E44C2-7BAD-4105-9E87-910B99B6DE4A}" presName="iconBgRect" presStyleLbl="bgShp" presStyleIdx="4" presStyleCnt="5"/>
      <dgm:spPr/>
    </dgm:pt>
    <dgm:pt modelId="{A58FBCA6-6850-4A4F-874B-C8A421E01D28}" type="pres">
      <dgm:prSet presAssocID="{216E44C2-7BAD-4105-9E87-910B99B6DE4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8D8E5157-B795-45BF-AACF-6E40087F3DA6}" type="pres">
      <dgm:prSet presAssocID="{216E44C2-7BAD-4105-9E87-910B99B6DE4A}" presName="spaceRect" presStyleCnt="0"/>
      <dgm:spPr/>
    </dgm:pt>
    <dgm:pt modelId="{31D24EC4-4907-45D1-A300-35FC7E53B618}" type="pres">
      <dgm:prSet presAssocID="{216E44C2-7BAD-4105-9E87-910B99B6DE4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D7B2813-F884-4985-8199-7BE89DEEEB90}" type="presOf" srcId="{1A7157D5-C7B1-4938-A0AF-E4B88567F340}" destId="{E196615C-8B47-46AB-94F5-A1A4F2CD8986}" srcOrd="0" destOrd="0" presId="urn:microsoft.com/office/officeart/2018/5/layout/IconCircleLabelList"/>
    <dgm:cxn modelId="{0DA1C51E-3932-407B-B7A9-A806D27C0619}" srcId="{9C84DFEC-7702-4EF4-9148-EA998922069B}" destId="{216E44C2-7BAD-4105-9E87-910B99B6DE4A}" srcOrd="4" destOrd="0" parTransId="{AB8B4A7D-68B1-406F-ADC5-2E729167A06E}" sibTransId="{D86F2267-8C5C-448A-A44F-DEAB43A0B387}"/>
    <dgm:cxn modelId="{EBC32C52-31D1-42D7-B5FE-F847309EB784}" type="presOf" srcId="{9C84DFEC-7702-4EF4-9148-EA998922069B}" destId="{A087893A-7DFB-44CA-B7D4-82DEBF915E25}" srcOrd="0" destOrd="0" presId="urn:microsoft.com/office/officeart/2018/5/layout/IconCircleLabelList"/>
    <dgm:cxn modelId="{BC840074-4A72-4C18-8416-CCAC1F9EFC35}" srcId="{9C84DFEC-7702-4EF4-9148-EA998922069B}" destId="{1A7157D5-C7B1-4938-A0AF-E4B88567F340}" srcOrd="0" destOrd="0" parTransId="{0A084322-7D63-4032-AD39-95E8F1F018EE}" sibTransId="{F28FF418-8163-4824-937E-4DF6213AC0D4}"/>
    <dgm:cxn modelId="{50BB767D-FDC4-43A4-BEFE-10F99D9BDECE}" type="presOf" srcId="{33AE8A0A-7069-4D4B-8DAA-6CF3228F7599}" destId="{4FCA98DB-CB75-4333-B65B-16AA9414BDF6}" srcOrd="0" destOrd="0" presId="urn:microsoft.com/office/officeart/2018/5/layout/IconCircleLabelList"/>
    <dgm:cxn modelId="{C30E5C9A-25A6-401F-A6E8-E97B82F884D4}" type="presOf" srcId="{8A229912-149B-4ED8-8D6A-26FC02BE4446}" destId="{CBF6E44B-3231-402E-BA9F-477133A0FD5A}" srcOrd="0" destOrd="0" presId="urn:microsoft.com/office/officeart/2018/5/layout/IconCircleLabelList"/>
    <dgm:cxn modelId="{EE6F22D2-F929-42DF-997C-32B8C52843F8}" srcId="{9C84DFEC-7702-4EF4-9148-EA998922069B}" destId="{052C57C3-5590-4E04-BA26-4D8E26C44FE6}" srcOrd="1" destOrd="0" parTransId="{568DF7C1-4826-4D8E-8AEF-F025D726EDB6}" sibTransId="{E60DE8EF-C5AC-423E-AFD0-8044CFC616A2}"/>
    <dgm:cxn modelId="{1E33DAE6-558F-4182-8BB4-12C82B44368A}" srcId="{9C84DFEC-7702-4EF4-9148-EA998922069B}" destId="{8A229912-149B-4ED8-8D6A-26FC02BE4446}" srcOrd="2" destOrd="0" parTransId="{CEB1368A-7C0C-47D4-8095-1747B750488D}" sibTransId="{DEF1B190-A8ED-4018-A87B-3469110F81EE}"/>
    <dgm:cxn modelId="{8AF3ADEC-0964-42ED-A9C1-042185318E32}" type="presOf" srcId="{216E44C2-7BAD-4105-9E87-910B99B6DE4A}" destId="{31D24EC4-4907-45D1-A300-35FC7E53B618}" srcOrd="0" destOrd="0" presId="urn:microsoft.com/office/officeart/2018/5/layout/IconCircleLabelList"/>
    <dgm:cxn modelId="{941A88EE-1AE2-4824-9357-5258FBA18A26}" type="presOf" srcId="{052C57C3-5590-4E04-BA26-4D8E26C44FE6}" destId="{38AF451C-B87D-4B96-B83D-959C02128B73}" srcOrd="0" destOrd="0" presId="urn:microsoft.com/office/officeart/2018/5/layout/IconCircleLabelList"/>
    <dgm:cxn modelId="{B45BA0F0-3039-42AC-9755-1B938E42DE3C}" srcId="{9C84DFEC-7702-4EF4-9148-EA998922069B}" destId="{33AE8A0A-7069-4D4B-8DAA-6CF3228F7599}" srcOrd="3" destOrd="0" parTransId="{A2E12B79-37C5-49AA-BA9B-1E09DFF9C9BC}" sibTransId="{0959DDA1-920D-49B7-B558-E7EAF3909A4F}"/>
    <dgm:cxn modelId="{0E506480-F64E-45FF-888E-3D5623968880}" type="presParOf" srcId="{A087893A-7DFB-44CA-B7D4-82DEBF915E25}" destId="{B0631EEE-C881-48D9-BCE5-F1230E4916AD}" srcOrd="0" destOrd="0" presId="urn:microsoft.com/office/officeart/2018/5/layout/IconCircleLabelList"/>
    <dgm:cxn modelId="{01D16B49-CBB5-440E-8127-8CB7FBA1CD0A}" type="presParOf" srcId="{B0631EEE-C881-48D9-BCE5-F1230E4916AD}" destId="{1189A64F-2861-41C7-883F-3259E3267096}" srcOrd="0" destOrd="0" presId="urn:microsoft.com/office/officeart/2018/5/layout/IconCircleLabelList"/>
    <dgm:cxn modelId="{66EB1AA4-EEBB-4A9A-BCE4-E6B1F2BE880B}" type="presParOf" srcId="{B0631EEE-C881-48D9-BCE5-F1230E4916AD}" destId="{B694E098-C6D1-4FEF-87C4-1EFE8DBD44D8}" srcOrd="1" destOrd="0" presId="urn:microsoft.com/office/officeart/2018/5/layout/IconCircleLabelList"/>
    <dgm:cxn modelId="{7E1F2CF9-F016-44FE-B9B0-59092748DD21}" type="presParOf" srcId="{B0631EEE-C881-48D9-BCE5-F1230E4916AD}" destId="{0882BE3A-631E-422C-B11B-C27762B80449}" srcOrd="2" destOrd="0" presId="urn:microsoft.com/office/officeart/2018/5/layout/IconCircleLabelList"/>
    <dgm:cxn modelId="{3E502548-09F4-47DB-933A-B530C4EB6112}" type="presParOf" srcId="{B0631EEE-C881-48D9-BCE5-F1230E4916AD}" destId="{E196615C-8B47-46AB-94F5-A1A4F2CD8986}" srcOrd="3" destOrd="0" presId="urn:microsoft.com/office/officeart/2018/5/layout/IconCircleLabelList"/>
    <dgm:cxn modelId="{425CB57A-36B1-4FC3-A98D-FD1B438E1273}" type="presParOf" srcId="{A087893A-7DFB-44CA-B7D4-82DEBF915E25}" destId="{612F12C1-232C-4F4B-8DD9-D8A268A1D8E7}" srcOrd="1" destOrd="0" presId="urn:microsoft.com/office/officeart/2018/5/layout/IconCircleLabelList"/>
    <dgm:cxn modelId="{5048C383-5EC0-4DED-8CB4-DFD46A87074C}" type="presParOf" srcId="{A087893A-7DFB-44CA-B7D4-82DEBF915E25}" destId="{3263EE8A-612A-43FD-AB9F-0ECFCA9859DD}" srcOrd="2" destOrd="0" presId="urn:microsoft.com/office/officeart/2018/5/layout/IconCircleLabelList"/>
    <dgm:cxn modelId="{83DAA808-9727-45FF-9619-236187A02140}" type="presParOf" srcId="{3263EE8A-612A-43FD-AB9F-0ECFCA9859DD}" destId="{CB204236-D1A3-450C-9575-916466A9D78F}" srcOrd="0" destOrd="0" presId="urn:microsoft.com/office/officeart/2018/5/layout/IconCircleLabelList"/>
    <dgm:cxn modelId="{EC361677-16CE-443F-8773-CA0AA0C33076}" type="presParOf" srcId="{3263EE8A-612A-43FD-AB9F-0ECFCA9859DD}" destId="{D4CCCFE1-4442-4BE4-AD56-95BB75D3A7F9}" srcOrd="1" destOrd="0" presId="urn:microsoft.com/office/officeart/2018/5/layout/IconCircleLabelList"/>
    <dgm:cxn modelId="{943D66DF-CF9C-41BB-9DBD-7A4F2818CA1E}" type="presParOf" srcId="{3263EE8A-612A-43FD-AB9F-0ECFCA9859DD}" destId="{467580C0-9284-4659-8C88-C1007D127466}" srcOrd="2" destOrd="0" presId="urn:microsoft.com/office/officeart/2018/5/layout/IconCircleLabelList"/>
    <dgm:cxn modelId="{CC6014A4-D80D-44F7-AE98-8361702209F8}" type="presParOf" srcId="{3263EE8A-612A-43FD-AB9F-0ECFCA9859DD}" destId="{38AF451C-B87D-4B96-B83D-959C02128B73}" srcOrd="3" destOrd="0" presId="urn:microsoft.com/office/officeart/2018/5/layout/IconCircleLabelList"/>
    <dgm:cxn modelId="{5B52C24A-C29D-42D9-A4A9-39E1CEFBDAA4}" type="presParOf" srcId="{A087893A-7DFB-44CA-B7D4-82DEBF915E25}" destId="{A63FE8B2-9DAC-421B-A350-BFC948F64AEB}" srcOrd="3" destOrd="0" presId="urn:microsoft.com/office/officeart/2018/5/layout/IconCircleLabelList"/>
    <dgm:cxn modelId="{4698AE8B-0AAB-431A-9CB8-73268F672135}" type="presParOf" srcId="{A087893A-7DFB-44CA-B7D4-82DEBF915E25}" destId="{6C699F38-6800-4C39-BA5B-DC6456548D2B}" srcOrd="4" destOrd="0" presId="urn:microsoft.com/office/officeart/2018/5/layout/IconCircleLabelList"/>
    <dgm:cxn modelId="{9BF812B5-7EB2-41FA-9643-D4D2A414343B}" type="presParOf" srcId="{6C699F38-6800-4C39-BA5B-DC6456548D2B}" destId="{D1A7A8C9-E25A-4E94-A64F-60D515640E29}" srcOrd="0" destOrd="0" presId="urn:microsoft.com/office/officeart/2018/5/layout/IconCircleLabelList"/>
    <dgm:cxn modelId="{2E85B6AA-1F5A-4F82-84F8-C1ECD636B993}" type="presParOf" srcId="{6C699F38-6800-4C39-BA5B-DC6456548D2B}" destId="{9EEF56BE-3D18-4927-9E38-614055A258A6}" srcOrd="1" destOrd="0" presId="urn:microsoft.com/office/officeart/2018/5/layout/IconCircleLabelList"/>
    <dgm:cxn modelId="{F43BDDBE-AE56-4D1B-90B2-7CECAE107535}" type="presParOf" srcId="{6C699F38-6800-4C39-BA5B-DC6456548D2B}" destId="{FDBB9EDC-D7F0-4515-8AD9-7DE62517041C}" srcOrd="2" destOrd="0" presId="urn:microsoft.com/office/officeart/2018/5/layout/IconCircleLabelList"/>
    <dgm:cxn modelId="{40C5A35D-EF2A-4189-BD95-0846ACE442BE}" type="presParOf" srcId="{6C699F38-6800-4C39-BA5B-DC6456548D2B}" destId="{CBF6E44B-3231-402E-BA9F-477133A0FD5A}" srcOrd="3" destOrd="0" presId="urn:microsoft.com/office/officeart/2018/5/layout/IconCircleLabelList"/>
    <dgm:cxn modelId="{5B34CFF4-1AD1-47A9-A68F-C675E15BC77B}" type="presParOf" srcId="{A087893A-7DFB-44CA-B7D4-82DEBF915E25}" destId="{33C9CD74-F89F-4C1B-81D2-EA4559FF2EB3}" srcOrd="5" destOrd="0" presId="urn:microsoft.com/office/officeart/2018/5/layout/IconCircleLabelList"/>
    <dgm:cxn modelId="{E15DE90F-FDB6-4884-B183-0C39958B913F}" type="presParOf" srcId="{A087893A-7DFB-44CA-B7D4-82DEBF915E25}" destId="{3D504065-076B-4ACD-A5B2-2551360509BF}" srcOrd="6" destOrd="0" presId="urn:microsoft.com/office/officeart/2018/5/layout/IconCircleLabelList"/>
    <dgm:cxn modelId="{AB9C91DF-21C1-4D6F-985D-8D5E84F03672}" type="presParOf" srcId="{3D504065-076B-4ACD-A5B2-2551360509BF}" destId="{8AD30D3E-EE1A-4393-8FAB-D38B1FAA2479}" srcOrd="0" destOrd="0" presId="urn:microsoft.com/office/officeart/2018/5/layout/IconCircleLabelList"/>
    <dgm:cxn modelId="{D34D8514-66F4-4FAF-867E-E61FAAD91814}" type="presParOf" srcId="{3D504065-076B-4ACD-A5B2-2551360509BF}" destId="{FE96059A-A164-4358-9733-A248A6F64E51}" srcOrd="1" destOrd="0" presId="urn:microsoft.com/office/officeart/2018/5/layout/IconCircleLabelList"/>
    <dgm:cxn modelId="{A1693750-0489-4655-98E2-28192B17F57E}" type="presParOf" srcId="{3D504065-076B-4ACD-A5B2-2551360509BF}" destId="{880AB546-BFC5-42CF-B207-06768AF82D75}" srcOrd="2" destOrd="0" presId="urn:microsoft.com/office/officeart/2018/5/layout/IconCircleLabelList"/>
    <dgm:cxn modelId="{5120BC67-6878-4E8E-9B37-166BB9D9698B}" type="presParOf" srcId="{3D504065-076B-4ACD-A5B2-2551360509BF}" destId="{4FCA98DB-CB75-4333-B65B-16AA9414BDF6}" srcOrd="3" destOrd="0" presId="urn:microsoft.com/office/officeart/2018/5/layout/IconCircleLabelList"/>
    <dgm:cxn modelId="{553A08E7-3958-4FB5-9C5A-53EEC20041A3}" type="presParOf" srcId="{A087893A-7DFB-44CA-B7D4-82DEBF915E25}" destId="{1340C892-7E32-45D9-A408-6155408DED00}" srcOrd="7" destOrd="0" presId="urn:microsoft.com/office/officeart/2018/5/layout/IconCircleLabelList"/>
    <dgm:cxn modelId="{8CF8E695-1136-4DF2-A9D1-A926D0DD88B7}" type="presParOf" srcId="{A087893A-7DFB-44CA-B7D4-82DEBF915E25}" destId="{86C9AAF4-3903-428F-8A9C-006ECA4DFEB2}" srcOrd="8" destOrd="0" presId="urn:microsoft.com/office/officeart/2018/5/layout/IconCircleLabelList"/>
    <dgm:cxn modelId="{778AE886-0896-40C3-A45B-DD0830EE03DC}" type="presParOf" srcId="{86C9AAF4-3903-428F-8A9C-006ECA4DFEB2}" destId="{8A9E9F1D-FC12-4441-BCD3-9DDA0CBAE2A9}" srcOrd="0" destOrd="0" presId="urn:microsoft.com/office/officeart/2018/5/layout/IconCircleLabelList"/>
    <dgm:cxn modelId="{3B3DE69B-5B1B-47B5-8F40-4B4CFD47691E}" type="presParOf" srcId="{86C9AAF4-3903-428F-8A9C-006ECA4DFEB2}" destId="{A58FBCA6-6850-4A4F-874B-C8A421E01D28}" srcOrd="1" destOrd="0" presId="urn:microsoft.com/office/officeart/2018/5/layout/IconCircleLabelList"/>
    <dgm:cxn modelId="{05E55E88-5572-40B8-BF2B-06059DE7F5FE}" type="presParOf" srcId="{86C9AAF4-3903-428F-8A9C-006ECA4DFEB2}" destId="{8D8E5157-B795-45BF-AACF-6E40087F3DA6}" srcOrd="2" destOrd="0" presId="urn:microsoft.com/office/officeart/2018/5/layout/IconCircleLabelList"/>
    <dgm:cxn modelId="{7C7C9987-DC60-4CED-A934-429AA2C348B5}" type="presParOf" srcId="{86C9AAF4-3903-428F-8A9C-006ECA4DFEB2}" destId="{31D24EC4-4907-45D1-A300-35FC7E53B6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9A64F-2861-41C7-883F-3259E3267096}">
      <dsp:nvSpPr>
        <dsp:cNvPr id="0" name=""/>
        <dsp:cNvSpPr/>
      </dsp:nvSpPr>
      <dsp:spPr>
        <a:xfrm>
          <a:off x="329704" y="72924"/>
          <a:ext cx="1026158" cy="102615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4E098-C6D1-4FEF-87C4-1EFE8DBD44D8}">
      <dsp:nvSpPr>
        <dsp:cNvPr id="0" name=""/>
        <dsp:cNvSpPr/>
      </dsp:nvSpPr>
      <dsp:spPr>
        <a:xfrm>
          <a:off x="548394" y="291614"/>
          <a:ext cx="588779" cy="588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6615C-8B47-46AB-94F5-A1A4F2CD8986}">
      <dsp:nvSpPr>
        <dsp:cNvPr id="0" name=""/>
        <dsp:cNvSpPr/>
      </dsp:nvSpPr>
      <dsp:spPr>
        <a:xfrm>
          <a:off x="1670" y="1418706"/>
          <a:ext cx="1682226" cy="67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500" kern="1200"/>
            <a:t>Neuronales Netzwerk erstellen</a:t>
          </a:r>
          <a:endParaRPr lang="en-US" sz="1500" kern="1200"/>
        </a:p>
      </dsp:txBody>
      <dsp:txXfrm>
        <a:off x="1670" y="1418706"/>
        <a:ext cx="1682226" cy="672890"/>
      </dsp:txXfrm>
    </dsp:sp>
    <dsp:sp modelId="{CB204236-D1A3-450C-9575-916466A9D78F}">
      <dsp:nvSpPr>
        <dsp:cNvPr id="0" name=""/>
        <dsp:cNvSpPr/>
      </dsp:nvSpPr>
      <dsp:spPr>
        <a:xfrm>
          <a:off x="2306320" y="72924"/>
          <a:ext cx="1026158" cy="102615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CCFE1-4442-4BE4-AD56-95BB75D3A7F9}">
      <dsp:nvSpPr>
        <dsp:cNvPr id="0" name=""/>
        <dsp:cNvSpPr/>
      </dsp:nvSpPr>
      <dsp:spPr>
        <a:xfrm>
          <a:off x="2525010" y="291614"/>
          <a:ext cx="588779" cy="588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F451C-B87D-4B96-B83D-959C02128B73}">
      <dsp:nvSpPr>
        <dsp:cNvPr id="0" name=""/>
        <dsp:cNvSpPr/>
      </dsp:nvSpPr>
      <dsp:spPr>
        <a:xfrm>
          <a:off x="1978286" y="1418706"/>
          <a:ext cx="1682226" cy="67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In Simulation trainieren</a:t>
          </a:r>
        </a:p>
      </dsp:txBody>
      <dsp:txXfrm>
        <a:off x="1978286" y="1418706"/>
        <a:ext cx="1682226" cy="672890"/>
      </dsp:txXfrm>
    </dsp:sp>
    <dsp:sp modelId="{D1A7A8C9-E25A-4E94-A64F-60D515640E29}">
      <dsp:nvSpPr>
        <dsp:cNvPr id="0" name=""/>
        <dsp:cNvSpPr/>
      </dsp:nvSpPr>
      <dsp:spPr>
        <a:xfrm>
          <a:off x="4282937" y="72924"/>
          <a:ext cx="1026158" cy="102615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F56BE-3D18-4927-9E38-614055A258A6}">
      <dsp:nvSpPr>
        <dsp:cNvPr id="0" name=""/>
        <dsp:cNvSpPr/>
      </dsp:nvSpPr>
      <dsp:spPr>
        <a:xfrm>
          <a:off x="4501626" y="291614"/>
          <a:ext cx="588779" cy="588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6E44B-3231-402E-BA9F-477133A0FD5A}">
      <dsp:nvSpPr>
        <dsp:cNvPr id="0" name=""/>
        <dsp:cNvSpPr/>
      </dsp:nvSpPr>
      <dsp:spPr>
        <a:xfrm>
          <a:off x="3954902" y="1418706"/>
          <a:ext cx="1682226" cy="67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500" kern="1200"/>
            <a:t>Auto bauen</a:t>
          </a:r>
          <a:endParaRPr lang="en-US" sz="1500" kern="1200"/>
        </a:p>
      </dsp:txBody>
      <dsp:txXfrm>
        <a:off x="3954902" y="1418706"/>
        <a:ext cx="1682226" cy="672890"/>
      </dsp:txXfrm>
    </dsp:sp>
    <dsp:sp modelId="{8AD30D3E-EE1A-4393-8FAB-D38B1FAA2479}">
      <dsp:nvSpPr>
        <dsp:cNvPr id="0" name=""/>
        <dsp:cNvSpPr/>
      </dsp:nvSpPr>
      <dsp:spPr>
        <a:xfrm>
          <a:off x="1318012" y="2512153"/>
          <a:ext cx="1026158" cy="102615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6059A-A164-4358-9733-A248A6F64E51}">
      <dsp:nvSpPr>
        <dsp:cNvPr id="0" name=""/>
        <dsp:cNvSpPr/>
      </dsp:nvSpPr>
      <dsp:spPr>
        <a:xfrm>
          <a:off x="1536702" y="2730842"/>
          <a:ext cx="588779" cy="5887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A98DB-CB75-4333-B65B-16AA9414BDF6}">
      <dsp:nvSpPr>
        <dsp:cNvPr id="0" name=""/>
        <dsp:cNvSpPr/>
      </dsp:nvSpPr>
      <dsp:spPr>
        <a:xfrm>
          <a:off x="989978" y="3857934"/>
          <a:ext cx="1682226" cy="67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500" kern="1200"/>
            <a:t>Schnittstellen einrichten</a:t>
          </a:r>
          <a:endParaRPr lang="en-US" sz="1500" kern="1200"/>
        </a:p>
      </dsp:txBody>
      <dsp:txXfrm>
        <a:off x="989978" y="3857934"/>
        <a:ext cx="1682226" cy="672890"/>
      </dsp:txXfrm>
    </dsp:sp>
    <dsp:sp modelId="{8A9E9F1D-FC12-4441-BCD3-9DDA0CBAE2A9}">
      <dsp:nvSpPr>
        <dsp:cNvPr id="0" name=""/>
        <dsp:cNvSpPr/>
      </dsp:nvSpPr>
      <dsp:spPr>
        <a:xfrm>
          <a:off x="3294629" y="2512153"/>
          <a:ext cx="1026158" cy="102615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FBCA6-6850-4A4F-874B-C8A421E01D28}">
      <dsp:nvSpPr>
        <dsp:cNvPr id="0" name=""/>
        <dsp:cNvSpPr/>
      </dsp:nvSpPr>
      <dsp:spPr>
        <a:xfrm>
          <a:off x="3513318" y="2730842"/>
          <a:ext cx="588779" cy="5887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24EC4-4907-45D1-A300-35FC7E53B618}">
      <dsp:nvSpPr>
        <dsp:cNvPr id="0" name=""/>
        <dsp:cNvSpPr/>
      </dsp:nvSpPr>
      <dsp:spPr>
        <a:xfrm>
          <a:off x="2966594" y="3857934"/>
          <a:ext cx="1682226" cy="67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Netzwerk implementieren</a:t>
          </a:r>
        </a:p>
      </dsp:txBody>
      <dsp:txXfrm>
        <a:off x="2966594" y="3857934"/>
        <a:ext cx="1682226" cy="672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5T18:39:33.295"/>
    </inkml:context>
    <inkml:brush xml:id="br0">
      <inkml:brushProperty name="width" value="0.35" units="cm"/>
      <inkml:brushProperty name="height" value="0.35" units="cm"/>
      <inkml:brushProperty name="color" value="#E71225"/>
      <inkml:brushProperty name="ignorePressure" value="1"/>
    </inkml:brush>
  </inkml:definitions>
  <inkml:trace contextRef="#ctx0" brushRef="#br0">2024 92,'0'0,"-29"-12,17 6,-35-10,0 1,0 3,-1 1,-1 3,0 2,0 2,0 2,0 2,0 3,0 1,-23 7,-29 9,1 4,1 5,2 4,-92 45,146-57,2 1,0 3,2 1,1 3,1 0,-25 28,-43 50,-38 56,126-143,-28 30,15-18,2 2,1 1,1 1,-14 28,34-52,1 1,1 0,0 1,1-1,0 1,1 0,0 0,1 6,0 28,6 38,-4-60,6 65,3 0,7 12,-8-63,1-1,2-1,1 1,2-2,2 0,4 3,9 9,2-1,2-2,2-1,1-2,34 28,15 6,3-4,37 21,-68-55,1-3,2-2,1-3,65 22,-30-20,1-4,1-4,8-4,-81-16,70 12,37 0,-99-15,0-1,0-1,0-2,0-2,28-6,-5-5,0-3,-1-1,-2-3,33-19,49-32,17-20,-66 38,-2-4,32-32,-81 59,-1-1,-1-1,-2-2,-2-1,-1-2,7-15,-26 35,-1 0,-1 0,-1 0,0-1,-2 0,0 0,-1-1,-1 1,-1-1,-1 0,-1 0,-1 0,-1 1,0-1,-3-7,-11-46,-3 1,-4 1,-18-40,26 72,-2-4,-2 1,-2 1,-2 0,-1 2,-2 1,-28-32,-351-439,379 477,-1 2,-1 1,-10-6,26 26,0 1,0 0,-1 1,0 0,0 1,-1 0,0 1,0 1,-1 0,-7-1,-7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5T18:39:35.252"/>
    </inkml:context>
    <inkml:brush xml:id="br0">
      <inkml:brushProperty name="width" value="0.35" units="cm"/>
      <inkml:brushProperty name="height" value="0.35" units="cm"/>
      <inkml:brushProperty name="color" value="#E71225"/>
      <inkml:brushProperty name="ignorePressure" value="1"/>
    </inkml:brush>
  </inkml:definitions>
  <inkml:trace contextRef="#ctx0" brushRef="#br0">1 7,'667'-7,"-153"26,-501-18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5T18:39:36.543"/>
    </inkml:context>
    <inkml:brush xml:id="br0">
      <inkml:brushProperty name="width" value="0.35" units="cm"/>
      <inkml:brushProperty name="height" value="0.35" units="cm"/>
      <inkml:brushProperty name="color" value="#E71225"/>
      <inkml:brushProperty name="ignorePressure" value="1"/>
    </inkml:brush>
  </inkml:definitions>
  <inkml:trace contextRef="#ctx0" brushRef="#br0">0 1,'18'4,"61"9,0-4,1-3,28-4,235-7,-145 0,-35 1,-103 12,-50-5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5T18:39:38.010"/>
    </inkml:context>
    <inkml:brush xml:id="br0">
      <inkml:brushProperty name="width" value="0.35" units="cm"/>
      <inkml:brushProperty name="height" value="0.35" units="cm"/>
      <inkml:brushProperty name="color" value="#E71225"/>
      <inkml:brushProperty name="ignorePressure" value="1"/>
    </inkml:brush>
  </inkml:definitions>
  <inkml:trace contextRef="#ctx0" brushRef="#br0">0 122,'3'1,"1"0,-1-1,0 1,1-1,-1 0,0 0,1-1,-1 1,0-1,2 1,7-2,709-75,-366 36,-307 39,-36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5T18:39:51.553"/>
    </inkml:context>
    <inkml:brush xml:id="br0">
      <inkml:brushProperty name="width" value="0.35" units="cm"/>
      <inkml:brushProperty name="height" value="0.35" units="cm"/>
      <inkml:brushProperty name="color" value="#E71225"/>
      <inkml:brushProperty name="ignorePressure" value="1"/>
    </inkml:brush>
  </inkml:definitions>
  <inkml:trace contextRef="#ctx0" brushRef="#br0">0 41,'400'-15,"-66"6,-28 2,-166-3,-134 10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5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90WS-ptnvI" TargetMode="External"/><Relationship Id="rId2" Type="http://schemas.openxmlformats.org/officeDocument/2006/relationships/hyperlink" Target="https://www.youtube.com/watch?v=Jol0hnGbyN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Example-for-an-artificial-neural-network-with-two-input-neurons-two-hidden-neurons-and_fig1_289479445" TargetMode="External"/><Relationship Id="rId4" Type="http://schemas.openxmlformats.org/officeDocument/2006/relationships/hyperlink" Target="https://www.allaboutcircuits.com/technical-articles/how-to-perform-classification-using-a-neural-network-a-simple-perceptron-examp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046946-3653-4791-BC97-2D683BE9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de-DE" sz="4800" dirty="0"/>
              <a:t>Jugend Forscht 2020</a:t>
            </a:r>
            <a:br>
              <a:rPr lang="de-DE" sz="4800" dirty="0"/>
            </a:br>
            <a:r>
              <a:rPr lang="de-DE" sz="4800" b="1" dirty="0" err="1"/>
              <a:t>Self</a:t>
            </a:r>
            <a:r>
              <a:rPr lang="de-DE" sz="4800" b="1" dirty="0"/>
              <a:t> </a:t>
            </a:r>
            <a:r>
              <a:rPr lang="de-DE" sz="4800" b="1" dirty="0" err="1"/>
              <a:t>Driving</a:t>
            </a:r>
            <a:r>
              <a:rPr lang="de-DE" sz="4800" b="1" dirty="0"/>
              <a:t> Car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19EF58-8290-4922-AAA3-24FAF7E9F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lang="de-DE" sz="2000" dirty="0"/>
              <a:t>Angewandte künstliche Intelligenz</a:t>
            </a:r>
          </a:p>
          <a:p>
            <a:r>
              <a:rPr lang="de-DE" sz="2000" dirty="0"/>
              <a:t>Tim Bader</a:t>
            </a:r>
          </a:p>
        </p:txBody>
      </p:sp>
    </p:spTree>
    <p:extLst>
      <p:ext uri="{BB962C8B-B14F-4D97-AF65-F5344CB8AC3E}">
        <p14:creationId xmlns:p14="http://schemas.microsoft.com/office/powerpoint/2010/main" val="2542104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817">
        <p159:morph option="byObject"/>
      </p:transition>
    </mc:Choice>
    <mc:Fallback>
      <p:transition spd="slow" advTm="581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05976-678C-41C6-8AB6-8265009EC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lang="de-DE"/>
              <a:t>Der Projektablauf</a:t>
            </a:r>
          </a:p>
        </p:txBody>
      </p:sp>
      <p:graphicFrame>
        <p:nvGraphicFramePr>
          <p:cNvPr id="50" name="Inhaltsplatzhalter 2">
            <a:extLst>
              <a:ext uri="{FF2B5EF4-FFF2-40B4-BE49-F238E27FC236}">
                <a16:creationId xmlns:a16="http://schemas.microsoft.com/office/drawing/2014/main" id="{7932E6FA-5164-4A71-810D-712377410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772832"/>
              </p:ext>
            </p:extLst>
          </p:nvPr>
        </p:nvGraphicFramePr>
        <p:xfrm>
          <a:off x="5440363" y="1125538"/>
          <a:ext cx="5638800" cy="460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9880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813">
        <p159:morph option="byObject"/>
      </p:transition>
    </mc:Choice>
    <mc:Fallback>
      <p:transition spd="slow" advTm="1281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Rectangle 183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3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1" name="Group 271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4044ACB-2667-4F7E-95F7-3C592577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de-DE"/>
              <a:t>Wie funktioniert ein neuronales Netzwerk?</a:t>
            </a:r>
          </a:p>
        </p:txBody>
      </p:sp>
      <p:pic>
        <p:nvPicPr>
          <p:cNvPr id="6" name="Grafik 5" descr="Example for an artificial neural network with two input neurons, two hidden neurons and two output neurons, connected by synapses ">
            <a:extLst>
              <a:ext uri="{FF2B5EF4-FFF2-40B4-BE49-F238E27FC236}">
                <a16:creationId xmlns:a16="http://schemas.microsoft.com/office/drawing/2014/main" id="{889A07D1-5003-4D7C-B490-1BB2CC5C14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628"/>
          <a:stretch/>
        </p:blipFill>
        <p:spPr bwMode="auto">
          <a:xfrm>
            <a:off x="5115908" y="804036"/>
            <a:ext cx="6274561" cy="3274882"/>
          </a:xfrm>
          <a:prstGeom prst="rect">
            <a:avLst/>
          </a:prstGeom>
          <a:noFill/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C69A68-9CAE-45B5-B754-54472600B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267830"/>
            <a:ext cx="6281873" cy="178397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Struktur besteht aus Layern, Neuronen (Kreise) und Weights (Pfeile)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Input-Werte (Messwerte der Sensoren) werden von Layer zu Layer über die Neuronen weitergegeben, bis sie das Output Layer erreichen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Die Werte werden beim Weitergeben durch mathematische Operationen verändert. Die jeweiligen Weights dienen als Konstanten, die beim Rechenvorgang miteinbezogen werden.</a:t>
            </a:r>
          </a:p>
        </p:txBody>
      </p:sp>
    </p:spTree>
    <p:extLst>
      <p:ext uri="{BB962C8B-B14F-4D97-AF65-F5344CB8AC3E}">
        <p14:creationId xmlns:p14="http://schemas.microsoft.com/office/powerpoint/2010/main" val="1468315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5851">
        <p159:morph option="byObject"/>
      </p:transition>
    </mc:Choice>
    <mc:Fallback>
      <p:transition spd="slow" advTm="4585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7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0" name="Group 7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2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68AA616-9AEE-4C95-AED9-817EC56B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tx1"/>
                </a:solidFill>
              </a:rPr>
              <a:t>Training in einer Simulation</a:t>
            </a:r>
          </a:p>
        </p:txBody>
      </p:sp>
      <p:sp>
        <p:nvSpPr>
          <p:cNvPr id="240" name="Freeform: Shape 97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32855054-2651-4C9E-AC2E-5E3D275245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1" y="658995"/>
            <a:ext cx="4709962" cy="3355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B9AD8A0-CAD6-4A0D-BDA6-269B6B96564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" r="-3" b="5276"/>
          <a:stretch/>
        </p:blipFill>
        <p:spPr>
          <a:xfrm>
            <a:off x="6256867" y="1575530"/>
            <a:ext cx="5300659" cy="1526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87EDB-5403-426C-A4F3-356479EE9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4767660"/>
            <a:ext cx="5075720" cy="17703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1500"/>
              <a:t>Training = Anpassung der Weights</a:t>
            </a:r>
          </a:p>
          <a:p>
            <a:pPr>
              <a:lnSpc>
                <a:spcPct val="110000"/>
              </a:lnSpc>
            </a:pPr>
            <a:r>
              <a:rPr lang="de-DE" sz="1500"/>
              <a:t>„Trial-and-Error“ Verfahren (Reinforcement Learning)</a:t>
            </a:r>
          </a:p>
          <a:p>
            <a:pPr>
              <a:lnSpc>
                <a:spcPct val="110000"/>
              </a:lnSpc>
            </a:pPr>
            <a:r>
              <a:rPr lang="de-DE" sz="1500" b="1"/>
              <a:t>Genetischer Algorithmus </a:t>
            </a:r>
            <a:r>
              <a:rPr lang="de-DE" sz="1500" b="1">
                <a:sym typeface="Wingdings" panose="05000000000000000000" pitchFamily="2" charset="2"/>
              </a:rPr>
              <a:t></a:t>
            </a:r>
            <a:r>
              <a:rPr lang="de-DE" sz="1500" b="1"/>
              <a:t> </a:t>
            </a:r>
            <a:r>
              <a:rPr lang="de-DE" sz="1500"/>
              <a:t>nur die Gene (Weights) der besten Autos werden weiter vererbt</a:t>
            </a:r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295877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advTm="35810">
        <p14:flash/>
      </p:transition>
    </mc:Choice>
    <mc:Fallback>
      <p:transition spd="slow" advTm="3581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9CB490D-476B-4687-820A-CFE6EE55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tx1"/>
                </a:solidFill>
              </a:rPr>
              <a:t>Der Aufbau des Autos</a:t>
            </a:r>
          </a:p>
        </p:txBody>
      </p:sp>
      <p:pic>
        <p:nvPicPr>
          <p:cNvPr id="5" name="Grafik 4" descr="Ein Bild, das Tisch, sitzend, aus Holz, Brett enthält.&#10;&#10;Automatisch generierte Beschreibung">
            <a:extLst>
              <a:ext uri="{FF2B5EF4-FFF2-40B4-BE49-F238E27FC236}">
                <a16:creationId xmlns:a16="http://schemas.microsoft.com/office/drawing/2014/main" id="{38E788BC-23C6-4B76-9490-2CE503CEC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2" b="18208"/>
          <a:stretch/>
        </p:blipFill>
        <p:spPr>
          <a:xfrm>
            <a:off x="-3055" y="3854"/>
            <a:ext cx="12191980" cy="4953537"/>
          </a:xfrm>
          <a:custGeom>
            <a:avLst/>
            <a:gdLst>
              <a:gd name="connsiteX0" fmla="*/ 0 w 12192000"/>
              <a:gd name="connsiteY0" fmla="*/ 0 h 4621300"/>
              <a:gd name="connsiteX1" fmla="*/ 12192000 w 12192000"/>
              <a:gd name="connsiteY1" fmla="*/ 0 h 4621300"/>
              <a:gd name="connsiteX2" fmla="*/ 12192000 w 12192000"/>
              <a:gd name="connsiteY2" fmla="*/ 3104412 h 4621300"/>
              <a:gd name="connsiteX3" fmla="*/ 12192000 w 12192000"/>
              <a:gd name="connsiteY3" fmla="*/ 3296537 h 4621300"/>
              <a:gd name="connsiteX4" fmla="*/ 12192000 w 12192000"/>
              <a:gd name="connsiteY4" fmla="*/ 4272355 h 4621300"/>
              <a:gd name="connsiteX5" fmla="*/ 12113803 w 12192000"/>
              <a:gd name="connsiteY5" fmla="*/ 4280638 h 4621300"/>
              <a:gd name="connsiteX6" fmla="*/ 6753597 w 12192000"/>
              <a:gd name="connsiteY6" fmla="*/ 4604195 h 4621300"/>
              <a:gd name="connsiteX7" fmla="*/ 400746 w 12192000"/>
              <a:gd name="connsiteY7" fmla="*/ 4432852 h 4621300"/>
              <a:gd name="connsiteX8" fmla="*/ 0 w 12192000"/>
              <a:gd name="connsiteY8" fmla="*/ 4395876 h 4621300"/>
              <a:gd name="connsiteX9" fmla="*/ 0 w 12192000"/>
              <a:gd name="connsiteY9" fmla="*/ 3296537 h 4621300"/>
              <a:gd name="connsiteX10" fmla="*/ 0 w 12192000"/>
              <a:gd name="connsiteY10" fmla="*/ 3104412 h 46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8530E7-5524-474A-A0C1-641448278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06" y="4957390"/>
            <a:ext cx="5173613" cy="188787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B17E2C"/>
              </a:buClr>
            </a:pPr>
            <a:r>
              <a:rPr lang="de-DE" sz="1400" dirty="0"/>
              <a:t>Raspberry PI 3B als zentrale Steuereinheit</a:t>
            </a:r>
          </a:p>
          <a:p>
            <a:pPr>
              <a:lnSpc>
                <a:spcPct val="110000"/>
              </a:lnSpc>
              <a:buClr>
                <a:srgbClr val="B17E2C"/>
              </a:buClr>
            </a:pPr>
            <a:r>
              <a:rPr lang="de-DE" sz="1400" dirty="0"/>
              <a:t>4 Motoren</a:t>
            </a:r>
          </a:p>
          <a:p>
            <a:pPr>
              <a:lnSpc>
                <a:spcPct val="110000"/>
              </a:lnSpc>
              <a:buClr>
                <a:srgbClr val="B17E2C"/>
              </a:buClr>
            </a:pPr>
            <a:r>
              <a:rPr lang="de-DE" sz="1400" dirty="0"/>
              <a:t>3 Ultraschallsensoren</a:t>
            </a:r>
          </a:p>
          <a:p>
            <a:pPr>
              <a:lnSpc>
                <a:spcPct val="110000"/>
              </a:lnSpc>
              <a:buClr>
                <a:srgbClr val="B17E2C"/>
              </a:buClr>
            </a:pPr>
            <a:r>
              <a:rPr lang="de-DE" sz="1400" dirty="0"/>
              <a:t>Doppelte H-Brücke (Motorcontroller)</a:t>
            </a:r>
          </a:p>
        </p:txBody>
      </p:sp>
    </p:spTree>
    <p:extLst>
      <p:ext uri="{BB962C8B-B14F-4D97-AF65-F5344CB8AC3E}">
        <p14:creationId xmlns:p14="http://schemas.microsoft.com/office/powerpoint/2010/main" val="2414033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31204">
        <p:fade/>
      </p:transition>
    </mc:Choice>
    <mc:Fallback>
      <p:transition spd="med" advTm="3120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8">
            <a:extLst>
              <a:ext uri="{FF2B5EF4-FFF2-40B4-BE49-F238E27FC236}">
                <a16:creationId xmlns:a16="http://schemas.microsoft.com/office/drawing/2014/main" id="{17D615BD-F761-402C-9FFB-C47F6F11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10">
            <a:extLst>
              <a:ext uri="{FF2B5EF4-FFF2-40B4-BE49-F238E27FC236}">
                <a16:creationId xmlns:a16="http://schemas.microsoft.com/office/drawing/2014/main" id="{7F339C06-755E-4B75-A9EF-348BE1C7A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C72B190B-8B0D-4004-B60E-EF20BD8F5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B2DA77DC-B810-428E-A1CC-2FA9BD2A4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1B0311D2-C06B-4E44-9731-6638A3287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773EEFA-F4D6-4080-9798-EB34A5E9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CD4AEFD-ABA1-4BDD-AA06-587AC7042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4F91B73-3E14-4924-8C86-0C2220CDC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2259BFDF-B4C8-472D-890F-E51D3327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2647038D-66B9-41C1-917E-322D6A6E8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9B6284EB-3C71-4A05-B5C1-FB7A66760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51D60F0E-96C4-4851-96A0-6FBDBCDC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13360417-75A4-4A7A-AD4E-01FB71AE9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169EFC4A-1AFE-4136-B688-28E2713E1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65E9F922-2BBA-4FC7-AA30-1FCB644EC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D9EFB3D6-576F-4DD8-89C8-53B9EFBF0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69A2F58E-003D-4106-8A53-12FD5B67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78BBCD57-1744-4519-8DEF-4B4E4016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CD541280-E3F7-431D-8B7C-32FE91C82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B9605BFB-55AA-451B-8375-7C78ED77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B93B191B-FA7F-4A8A-955E-3E03CA202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3D879DF8-1B50-4C8F-81A7-887F63FEC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0726ECBE-53E3-4C32-B912-7056C3594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33">
            <a:extLst>
              <a:ext uri="{FF2B5EF4-FFF2-40B4-BE49-F238E27FC236}">
                <a16:creationId xmlns:a16="http://schemas.microsoft.com/office/drawing/2014/main" id="{7ED00603-AF66-483B-8A37-EF4FB27B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4" name="Rectangle 34">
              <a:extLst>
                <a:ext uri="{FF2B5EF4-FFF2-40B4-BE49-F238E27FC236}">
                  <a16:creationId xmlns:a16="http://schemas.microsoft.com/office/drawing/2014/main" id="{5FF2716E-8C1F-4BFB-8314-F923DAE1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22">
              <a:extLst>
                <a:ext uri="{FF2B5EF4-FFF2-40B4-BE49-F238E27FC236}">
                  <a16:creationId xmlns:a16="http://schemas.microsoft.com/office/drawing/2014/main" id="{D57E0FA4-F289-4A4A-BFCA-0BAB4EBD9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36">
              <a:extLst>
                <a:ext uri="{FF2B5EF4-FFF2-40B4-BE49-F238E27FC236}">
                  <a16:creationId xmlns:a16="http://schemas.microsoft.com/office/drawing/2014/main" id="{784988A4-A6D5-42C6-9F65-B62AD07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B965FE-1287-4DB0-AF2A-20F68AE3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de-DE"/>
              <a:t>Ultrasonic Sensors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BC886-2979-473E-8CC4-E1125E99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797594"/>
            <a:ext cx="6281873" cy="194560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de-DE" sz="1700" dirty="0"/>
              <a:t>4 Anschlüsse: Ground, Echo, Trigger &amp; VCC (Stromzufuhr)</a:t>
            </a:r>
          </a:p>
          <a:p>
            <a:pPr>
              <a:lnSpc>
                <a:spcPct val="110000"/>
              </a:lnSpc>
            </a:pPr>
            <a:r>
              <a:rPr lang="de-DE" sz="1700" dirty="0"/>
              <a:t>Abstand wird durch Zeitunterschied der Trigger und Echo Stromflüsse mal die Hälfte der Schallgeschwindigkeit ermittelt</a:t>
            </a:r>
          </a:p>
          <a:p>
            <a:pPr>
              <a:lnSpc>
                <a:spcPct val="110000"/>
              </a:lnSpc>
            </a:pPr>
            <a:r>
              <a:rPr lang="de-DE" sz="1700" dirty="0"/>
              <a:t>Widerstände sorgen für Ausgleich des Spannungsunterschieds (3V Input, 5V Output </a:t>
            </a:r>
            <a:r>
              <a:rPr lang="de-DE" sz="1700" dirty="0">
                <a:sym typeface="Wingdings" panose="05000000000000000000" pitchFamily="2" charset="2"/>
              </a:rPr>
              <a:t> </a:t>
            </a:r>
            <a:r>
              <a:rPr lang="de-DE" sz="1700" dirty="0"/>
              <a:t>↯)</a:t>
            </a:r>
          </a:p>
        </p:txBody>
      </p:sp>
      <p:sp>
        <p:nvSpPr>
          <p:cNvPr id="97" name="Rectangle 38">
            <a:extLst>
              <a:ext uri="{FF2B5EF4-FFF2-40B4-BE49-F238E27FC236}">
                <a16:creationId xmlns:a16="http://schemas.microsoft.com/office/drawing/2014/main" id="{B43E3F57-8521-4C38-8B54-70B06426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017" y="3097161"/>
            <a:ext cx="6272264" cy="296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1315D-FB86-4D2A-97F5-19682012DEA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" t="11545" r="9332" b="6793"/>
          <a:stretch/>
        </p:blipFill>
        <p:spPr bwMode="auto">
          <a:xfrm>
            <a:off x="6006184" y="3271186"/>
            <a:ext cx="4486575" cy="2623697"/>
          </a:xfrm>
          <a:prstGeom prst="rect">
            <a:avLst/>
          </a:prstGeom>
          <a:ln w="952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0213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1028">
        <p159:morph option="byObject"/>
      </p:transition>
    </mc:Choice>
    <mc:Fallback>
      <p:transition spd="slow" advTm="5102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F1EA515-CC51-4CBB-8ED6-640E74376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4" name="Group 184">
            <a:extLst>
              <a:ext uri="{FF2B5EF4-FFF2-40B4-BE49-F238E27FC236}">
                <a16:creationId xmlns:a16="http://schemas.microsoft.com/office/drawing/2014/main" id="{F95E7964-266D-4186-815A-3B60F505C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6" name="Freeform 5">
              <a:extLst>
                <a:ext uri="{FF2B5EF4-FFF2-40B4-BE49-F238E27FC236}">
                  <a16:creationId xmlns:a16="http://schemas.microsoft.com/office/drawing/2014/main" id="{378C7919-965B-4701-A108-4A23493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3E4F2AD5-6396-4937-963F-72E96BE00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CC510503-1F4D-4CEA-85F8-8C34AEABE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EC8B1682-82FB-49C4-854B-F68B783EE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9">
              <a:extLst>
                <a:ext uri="{FF2B5EF4-FFF2-40B4-BE49-F238E27FC236}">
                  <a16:creationId xmlns:a16="http://schemas.microsoft.com/office/drawing/2014/main" id="{F86223CE-1CE9-40DD-BDAD-1DC59FC3A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0">
              <a:extLst>
                <a:ext uri="{FF2B5EF4-FFF2-40B4-BE49-F238E27FC236}">
                  <a16:creationId xmlns:a16="http://schemas.microsoft.com/office/drawing/2014/main" id="{8C0372D5-E36F-45DC-BE0F-47A065F70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44186C90-B1AF-4DDF-8559-5E58F9C66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11886033-A2A1-43A0-9657-CC3D875AE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316792AA-F880-4395-AF41-33061FF1C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BC435996-CC41-4DD4-BB67-EFF63AF58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86F94741-5353-4707-BB81-EC8375F58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BA057F23-73BB-4457-8A79-5AF02F3B2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09DFAF79-2AAC-4846-AEAE-19EE4DE1D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6B9CD149-F268-42E5-BCD8-4FAD04BAD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57F766A3-043E-498F-A7C2-7C9BE9383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332CB2BB-0757-4FF7-B64D-B3E0B4A20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1">
              <a:extLst>
                <a:ext uri="{FF2B5EF4-FFF2-40B4-BE49-F238E27FC236}">
                  <a16:creationId xmlns:a16="http://schemas.microsoft.com/office/drawing/2014/main" id="{FCEB229D-8B8D-49A6-A13D-FAFADD75F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568F9AD8-AB5E-4A0A-8223-A5C8EB898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0C070F1E-B839-4525-A698-DF30503BA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78E60329-C18C-4856-9805-319F2686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696EC94D-A560-440F-BF68-8B1BCD3D6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7" name="Group 263">
            <a:extLst>
              <a:ext uri="{FF2B5EF4-FFF2-40B4-BE49-F238E27FC236}">
                <a16:creationId xmlns:a16="http://schemas.microsoft.com/office/drawing/2014/main" id="{35F4A6DA-68AF-4471-896A-25CB5A331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1682" y="1699589"/>
            <a:ext cx="5936885" cy="3467610"/>
            <a:chOff x="791682" y="1699589"/>
            <a:chExt cx="5936885" cy="3467610"/>
          </a:xfrm>
        </p:grpSpPr>
        <p:sp>
          <p:nvSpPr>
            <p:cNvPr id="270" name="Rectangle 264">
              <a:extLst>
                <a:ext uri="{FF2B5EF4-FFF2-40B4-BE49-F238E27FC236}">
                  <a16:creationId xmlns:a16="http://schemas.microsoft.com/office/drawing/2014/main" id="{27EA53D9-623A-4A62-9415-D8C58ECDF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1682" y="1699589"/>
              <a:ext cx="5936885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Isosceles Triangle 22">
              <a:extLst>
                <a:ext uri="{FF2B5EF4-FFF2-40B4-BE49-F238E27FC236}">
                  <a16:creationId xmlns:a16="http://schemas.microsoft.com/office/drawing/2014/main" id="{96E263FE-29D8-4F46-A7AA-BD53360A1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602131" y="489479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66">
              <a:extLst>
                <a:ext uri="{FF2B5EF4-FFF2-40B4-BE49-F238E27FC236}">
                  <a16:creationId xmlns:a16="http://schemas.microsoft.com/office/drawing/2014/main" id="{2C3CD82C-FA34-480C-A597-37750521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1682" y="2275661"/>
              <a:ext cx="5935796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244FD3B-E88D-4F64-8782-C5B1DD3F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2358391"/>
            <a:ext cx="5741942" cy="817168"/>
          </a:xfrm>
        </p:spPr>
        <p:txBody>
          <a:bodyPr anchor="ctr">
            <a:normAutofit/>
          </a:bodyPr>
          <a:lstStyle/>
          <a:p>
            <a:r>
              <a:rPr lang="de-DE" sz="2500"/>
              <a:t>Motoren &amp; Controller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B7C203-9ED9-4076-BC27-42319621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3175786"/>
            <a:ext cx="5742817" cy="1642273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de-DE" sz="1600">
                <a:solidFill>
                  <a:srgbClr val="FFFFFE"/>
                </a:solidFill>
              </a:rPr>
              <a:t>Vier Motoren, zwei davon spiegelverkehrt angebracht</a:t>
            </a:r>
          </a:p>
          <a:p>
            <a:pPr>
              <a:buClr>
                <a:schemeClr val="bg1"/>
              </a:buClr>
            </a:pPr>
            <a:r>
              <a:rPr lang="de-DE" sz="1600">
                <a:solidFill>
                  <a:srgbClr val="FFFFFE"/>
                </a:solidFill>
              </a:rPr>
              <a:t>Doppelte H-Brücke ist das Verbindungsstück zwischen den Motoren, dem Raspberry PI und dem Batterie Pack</a:t>
            </a:r>
          </a:p>
          <a:p>
            <a:pPr>
              <a:buClr>
                <a:schemeClr val="bg1"/>
              </a:buClr>
            </a:pPr>
            <a:r>
              <a:rPr lang="de-DE" sz="1600">
                <a:solidFill>
                  <a:srgbClr val="FFFFFE"/>
                </a:solidFill>
              </a:rPr>
              <a:t>Lenkung wie bei einem Bagger</a:t>
            </a:r>
            <a:endParaRPr lang="de-DE" sz="1600" dirty="0">
              <a:solidFill>
                <a:srgbClr val="FFFFFE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8C4A439-E3A5-4F3A-863D-CF6D705AB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71C74-16DF-44EC-AECE-603582942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6" r="9963"/>
          <a:stretch/>
        </p:blipFill>
        <p:spPr>
          <a:xfrm>
            <a:off x="7877923" y="322449"/>
            <a:ext cx="3983709" cy="29430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Grafik 3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45E10937-3B34-469B-901E-C5DB6DBFC75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" r="5293" b="4"/>
          <a:stretch/>
        </p:blipFill>
        <p:spPr bwMode="auto">
          <a:xfrm>
            <a:off x="7869592" y="3587191"/>
            <a:ext cx="3999761" cy="2954879"/>
          </a:xfrm>
          <a:prstGeom prst="rect">
            <a:avLst/>
          </a:prstGeom>
          <a:ln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C3CD28A0-C8A0-4F57-8430-877F0CAEB153}"/>
              </a:ext>
            </a:extLst>
          </p:cNvPr>
          <p:cNvGrpSpPr/>
          <p:nvPr/>
        </p:nvGrpSpPr>
        <p:grpSpPr>
          <a:xfrm>
            <a:off x="8904200" y="1259560"/>
            <a:ext cx="1682640" cy="1067760"/>
            <a:chOff x="8904200" y="1259560"/>
            <a:chExt cx="1682640" cy="10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73" name="Freihand 272">
                  <a:extLst>
                    <a:ext uri="{FF2B5EF4-FFF2-40B4-BE49-F238E27FC236}">
                      <a16:creationId xmlns:a16="http://schemas.microsoft.com/office/drawing/2014/main" id="{DE7FAFD8-A60D-4E75-AA05-C02EA6842E46}"/>
                    </a:ext>
                  </a:extLst>
                </p14:cNvPr>
                <p14:cNvContentPartPr/>
                <p14:nvPr/>
              </p14:nvContentPartPr>
              <p14:xfrm>
                <a:off x="9465440" y="1299520"/>
                <a:ext cx="1121400" cy="966240"/>
              </p14:xfrm>
            </p:contentPart>
          </mc:Choice>
          <mc:Fallback>
            <p:pic>
              <p:nvPicPr>
                <p:cNvPr id="273" name="Freihand 272">
                  <a:extLst>
                    <a:ext uri="{FF2B5EF4-FFF2-40B4-BE49-F238E27FC236}">
                      <a16:creationId xmlns:a16="http://schemas.microsoft.com/office/drawing/2014/main" id="{DE7FAFD8-A60D-4E75-AA05-C02EA6842E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02440" y="1236520"/>
                  <a:ext cx="124704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1" name="Freihand 310">
                  <a:extLst>
                    <a:ext uri="{FF2B5EF4-FFF2-40B4-BE49-F238E27FC236}">
                      <a16:creationId xmlns:a16="http://schemas.microsoft.com/office/drawing/2014/main" id="{3B759629-51FB-44CF-BF8B-E1669C11388A}"/>
                    </a:ext>
                  </a:extLst>
                </p14:cNvPr>
                <p14:cNvContentPartPr/>
                <p14:nvPr/>
              </p14:nvContentPartPr>
              <p14:xfrm>
                <a:off x="8972600" y="1259560"/>
                <a:ext cx="430560" cy="7560"/>
              </p14:xfrm>
            </p:contentPart>
          </mc:Choice>
          <mc:Fallback>
            <p:pic>
              <p:nvPicPr>
                <p:cNvPr id="311" name="Freihand 310">
                  <a:extLst>
                    <a:ext uri="{FF2B5EF4-FFF2-40B4-BE49-F238E27FC236}">
                      <a16:creationId xmlns:a16="http://schemas.microsoft.com/office/drawing/2014/main" id="{3B759629-51FB-44CF-BF8B-E1669C1138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09960" y="1196560"/>
                  <a:ext cx="556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2" name="Freihand 311">
                  <a:extLst>
                    <a:ext uri="{FF2B5EF4-FFF2-40B4-BE49-F238E27FC236}">
                      <a16:creationId xmlns:a16="http://schemas.microsoft.com/office/drawing/2014/main" id="{F6BE0FDF-480C-4D9A-A026-92547A7C5F14}"/>
                    </a:ext>
                  </a:extLst>
                </p14:cNvPr>
                <p14:cNvContentPartPr/>
                <p14:nvPr/>
              </p14:nvContentPartPr>
              <p14:xfrm>
                <a:off x="8904200" y="2314360"/>
                <a:ext cx="410040" cy="12960"/>
              </p14:xfrm>
            </p:contentPart>
          </mc:Choice>
          <mc:Fallback>
            <p:pic>
              <p:nvPicPr>
                <p:cNvPr id="312" name="Freihand 311">
                  <a:extLst>
                    <a:ext uri="{FF2B5EF4-FFF2-40B4-BE49-F238E27FC236}">
                      <a16:creationId xmlns:a16="http://schemas.microsoft.com/office/drawing/2014/main" id="{F6BE0FDF-480C-4D9A-A026-92547A7C5F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41200" y="2251720"/>
                  <a:ext cx="53568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4" name="Freihand 313">
                <a:extLst>
                  <a:ext uri="{FF2B5EF4-FFF2-40B4-BE49-F238E27FC236}">
                    <a16:creationId xmlns:a16="http://schemas.microsoft.com/office/drawing/2014/main" id="{47ACE257-65C3-4EBC-B679-E3976D3D878C}"/>
                  </a:ext>
                </a:extLst>
              </p14:cNvPr>
              <p14:cNvContentPartPr/>
              <p14:nvPr/>
            </p14:nvContentPartPr>
            <p14:xfrm>
              <a:off x="10512320" y="2277640"/>
              <a:ext cx="426960" cy="45000"/>
            </p14:xfrm>
          </p:contentPart>
        </mc:Choice>
        <mc:Fallback>
          <p:pic>
            <p:nvPicPr>
              <p:cNvPr id="314" name="Freihand 313">
                <a:extLst>
                  <a:ext uri="{FF2B5EF4-FFF2-40B4-BE49-F238E27FC236}">
                    <a16:creationId xmlns:a16="http://schemas.microsoft.com/office/drawing/2014/main" id="{47ACE257-65C3-4EBC-B679-E3976D3D87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49320" y="2215000"/>
                <a:ext cx="5526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7" name="Freihand 316">
                <a:extLst>
                  <a:ext uri="{FF2B5EF4-FFF2-40B4-BE49-F238E27FC236}">
                    <a16:creationId xmlns:a16="http://schemas.microsoft.com/office/drawing/2014/main" id="{998EB604-C802-4987-BD08-E1CA8B5FBFC2}"/>
                  </a:ext>
                </a:extLst>
              </p14:cNvPr>
              <p14:cNvContentPartPr/>
              <p14:nvPr/>
            </p14:nvContentPartPr>
            <p14:xfrm>
              <a:off x="10348160" y="1222840"/>
              <a:ext cx="427320" cy="15120"/>
            </p14:xfrm>
          </p:contentPart>
        </mc:Choice>
        <mc:Fallback>
          <p:pic>
            <p:nvPicPr>
              <p:cNvPr id="317" name="Freihand 316">
                <a:extLst>
                  <a:ext uri="{FF2B5EF4-FFF2-40B4-BE49-F238E27FC236}">
                    <a16:creationId xmlns:a16="http://schemas.microsoft.com/office/drawing/2014/main" id="{998EB604-C802-4987-BD08-E1CA8B5FBF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85160" y="1159840"/>
                <a:ext cx="552960" cy="1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3150"/>
      </p:ext>
    </p:extLst>
  </p:cSld>
  <p:clrMapOvr>
    <a:masterClrMapping/>
  </p:clrMapOvr>
  <p:transition spd="slow" advTm="46377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7" name="Rectangle 74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76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9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0" name="Group 99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01" name="Rectangle 100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102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7B84F4B-8A2E-403C-8B8E-8A3C07A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de-DE" sz="3700"/>
              <a:t>Die Implementation des neuronalen Netzwerks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DE930F-0AAB-4A00-9E7D-0A4D65BE2A3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1" b="1"/>
          <a:stretch/>
        </p:blipFill>
        <p:spPr bwMode="auto">
          <a:xfrm>
            <a:off x="5115908" y="804036"/>
            <a:ext cx="6274561" cy="297746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1B18C-0C8E-44C6-900A-8D38C032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267830"/>
            <a:ext cx="6281873" cy="178397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dirty="0"/>
              <a:t>Die Weights des besten Autos aus der Trainingssimulation werden übernommen</a:t>
            </a:r>
          </a:p>
          <a:p>
            <a:pPr>
              <a:lnSpc>
                <a:spcPct val="110000"/>
              </a:lnSpc>
            </a:pPr>
            <a:r>
              <a:rPr lang="de-DE" dirty="0"/>
              <a:t>Neuronales Netzwerk als Schnittstelle zwischen den Inputs der Abstandssensoren und den Outputs für die Motoren</a:t>
            </a:r>
          </a:p>
          <a:p>
            <a:pPr>
              <a:lnSpc>
                <a:spcPct val="11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8858376"/>
      </p:ext>
    </p:extLst>
  </p:cSld>
  <p:clrMapOvr>
    <a:masterClrMapping/>
  </p:clrMapOvr>
  <p:transition spd="slow" advTm="62898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4AB294-F5EB-4093-98DC-68E240E0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928" y="1124998"/>
            <a:ext cx="3456122" cy="4589717"/>
          </a:xfrm>
        </p:spPr>
        <p:txBody>
          <a:bodyPr>
            <a:normAutofit/>
          </a:bodyPr>
          <a:lstStyle/>
          <a:p>
            <a:pPr algn="l"/>
            <a:r>
              <a:rPr lang="de-DE" sz="480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96888-2CFF-4A03-9CA5-32590D6C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7" y="794042"/>
            <a:ext cx="5427137" cy="52486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1600" i="1"/>
              <a:t>Neural network driving a car in Unity</a:t>
            </a:r>
            <a:r>
              <a:rPr lang="de-DE" sz="1600"/>
              <a:t> </a:t>
            </a:r>
            <a:r>
              <a:rPr lang="de-DE" sz="1600" u="sng">
                <a:hlinkClick r:id="rId2"/>
              </a:rPr>
              <a:t>https://www.youtube.com/watch?v=Jol0hnGbyN4</a:t>
            </a:r>
            <a:r>
              <a:rPr lang="de-DE" sz="1600"/>
              <a:t> (04.01.2020)</a:t>
            </a:r>
          </a:p>
          <a:p>
            <a:pPr>
              <a:lnSpc>
                <a:spcPct val="110000"/>
              </a:lnSpc>
            </a:pPr>
            <a:r>
              <a:rPr lang="de-DE" sz="1600"/>
              <a:t>Bildquellen:</a:t>
            </a:r>
          </a:p>
          <a:p>
            <a:pPr lvl="1">
              <a:lnSpc>
                <a:spcPct val="110000"/>
              </a:lnSpc>
            </a:pPr>
            <a:r>
              <a:rPr lang="de-DE"/>
              <a:t>Ultrasonic Sensor Diagram </a:t>
            </a:r>
            <a:r>
              <a:rPr lang="de-DE" u="sng">
                <a:hlinkClick r:id="rId3"/>
              </a:rPr>
              <a:t>https://www.youtube.com/watch?v=L90WS-ptnvI</a:t>
            </a:r>
            <a:r>
              <a:rPr lang="de-DE"/>
              <a:t> (12.01.2020)</a:t>
            </a:r>
          </a:p>
          <a:p>
            <a:pPr lvl="1">
              <a:lnSpc>
                <a:spcPct val="110000"/>
              </a:lnSpc>
            </a:pPr>
            <a:r>
              <a:rPr lang="de-DE"/>
              <a:t>Neural Network full size </a:t>
            </a:r>
            <a:r>
              <a:rPr lang="de-DE" u="sng">
                <a:hlinkClick r:id="rId4"/>
              </a:rPr>
              <a:t>https://www.allaboutcircuits.com/technical-articles/how-to-perform-classification-using-a-neural-network-a-simple-perceptron-example/</a:t>
            </a:r>
            <a:r>
              <a:rPr lang="de-DE"/>
              <a:t> (07.01.2020)</a:t>
            </a:r>
          </a:p>
          <a:p>
            <a:pPr lvl="1">
              <a:lnSpc>
                <a:spcPct val="110000"/>
              </a:lnSpc>
            </a:pPr>
            <a:r>
              <a:rPr lang="de-DE"/>
              <a:t>Neural Network Small </a:t>
            </a:r>
            <a:r>
              <a:rPr lang="de-DE" u="sng">
                <a:hlinkClick r:id="rId5"/>
              </a:rPr>
              <a:t>https://www.researchgate.net/figure/Example-for-an-artificial-neural-network-with-two-input-neurons-two-hidden-neurons-and_fig1_289479445</a:t>
            </a:r>
            <a:r>
              <a:rPr lang="de-DE"/>
              <a:t> (07.01.2020)</a:t>
            </a:r>
          </a:p>
          <a:p>
            <a:pPr>
              <a:lnSpc>
                <a:spcPct val="110000"/>
              </a:lnSpc>
            </a:pP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2922081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802">
        <p159:morph option="byObject"/>
      </p:transition>
    </mc:Choice>
    <mc:Fallback>
      <p:transition spd="slow" advTm="10802">
        <p:fade/>
      </p:transition>
    </mc:Fallback>
  </mc:AlternateContent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Office PowerPoint</Application>
  <PresentationFormat>Breitbild</PresentationFormat>
  <Paragraphs>39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 Light</vt:lpstr>
      <vt:lpstr>Rockwell</vt:lpstr>
      <vt:lpstr>Wingdings</vt:lpstr>
      <vt:lpstr>Atlas</vt:lpstr>
      <vt:lpstr>Jugend Forscht 2020 Self Driving Car</vt:lpstr>
      <vt:lpstr>Der Projektablauf</vt:lpstr>
      <vt:lpstr>Wie funktioniert ein neuronales Netzwerk?</vt:lpstr>
      <vt:lpstr>Training in einer Simulation</vt:lpstr>
      <vt:lpstr>Der Aufbau des Autos</vt:lpstr>
      <vt:lpstr>Ultrasonic Sensors</vt:lpstr>
      <vt:lpstr>Motoren &amp; Controller</vt:lpstr>
      <vt:lpstr>Die Implementation des neuronalen Netzwerks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Jugend Forscht 2020 Self Driving Car</dc:title>
  <dc:creator>Tim Bader</dc:creator>
  <cp:lastModifiedBy>Tim Bader</cp:lastModifiedBy>
  <cp:revision>1</cp:revision>
  <dcterms:created xsi:type="dcterms:W3CDTF">2020-02-05T18:32:29Z</dcterms:created>
  <dcterms:modified xsi:type="dcterms:W3CDTF">2020-02-05T18:58:24Z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LastKnownPath">
    <vt:lpwstr>https://d.docs.live.net/85e9c6a45cc27cde/Jugend Forscht 2020/Jugend Forscht 2020.pptx</vt:lpwstr>
  </property>
</Properties>
</file>